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90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0" r:id="rId17"/>
    <p:sldId id="282" r:id="rId18"/>
    <p:sldId id="283" r:id="rId19"/>
    <p:sldId id="284" r:id="rId20"/>
    <p:sldId id="285" r:id="rId21"/>
    <p:sldId id="286" r:id="rId22"/>
    <p:sldId id="289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51" d="100"/>
          <a:sy n="51" d="100"/>
        </p:scale>
        <p:origin x="114" y="1524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74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3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19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1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697"/>
          <a:stretch/>
        </p:blipFill>
        <p:spPr>
          <a:xfrm>
            <a:off x="4936" y="-4997"/>
            <a:ext cx="11712624" cy="68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36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16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19338" y="2853144"/>
            <a:ext cx="704528" cy="24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13421" y="2853144"/>
            <a:ext cx="714049" cy="24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374280" y="2853144"/>
            <a:ext cx="847338" cy="24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129057" y="4292632"/>
            <a:ext cx="866380" cy="24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784991" y="4292632"/>
            <a:ext cx="847338" cy="24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374280" y="4292632"/>
            <a:ext cx="847338" cy="24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728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23735" y="2599287"/>
            <a:ext cx="1313851" cy="28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527603" y="2599287"/>
            <a:ext cx="1313851" cy="277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155305" y="2599287"/>
            <a:ext cx="1456661" cy="277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517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85917" y="2244272"/>
            <a:ext cx="514115" cy="229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61223" y="2244272"/>
            <a:ext cx="504595" cy="229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365090" y="2244272"/>
            <a:ext cx="476033" cy="229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011834" y="2244272"/>
            <a:ext cx="466512" cy="229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985917" y="2778692"/>
            <a:ext cx="514115" cy="229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670743" y="2778692"/>
            <a:ext cx="495074" cy="229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365090" y="2778692"/>
            <a:ext cx="437950" cy="229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1011834" y="2778692"/>
            <a:ext cx="514115" cy="229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097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86607" y="1802474"/>
            <a:ext cx="742611" cy="228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20956" y="1700808"/>
            <a:ext cx="590280" cy="330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023698" y="1802473"/>
            <a:ext cx="733090" cy="228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277748" y="2360600"/>
            <a:ext cx="1275768" cy="1260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040216" y="2204865"/>
            <a:ext cx="1440160" cy="1415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851966" y="2204864"/>
            <a:ext cx="1009190" cy="1284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3" grpId="0" animBg="1"/>
      <p:bldP spid="61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21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13.png">
            <a:extLst>
              <a:ext uri="{FF2B5EF4-FFF2-40B4-BE49-F238E27FC236}">
                <a16:creationId xmlns:a16="http://schemas.microsoft.com/office/drawing/2014/main" id="{E2E14977-1EAC-4E58-84B8-E903A4D8E4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1455" y="4450467"/>
            <a:ext cx="11520000" cy="16522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46">
            <a:extLst>
              <a:ext uri="{FF2B5EF4-FFF2-40B4-BE49-F238E27FC236}">
                <a16:creationId xmlns:a16="http://schemas.microsoft.com/office/drawing/2014/main" id="{B1F9D74E-2D00-4F29-A310-0A7E8D871C51}"/>
              </a:ext>
            </a:extLst>
          </p:cNvPr>
          <p:cNvSpPr/>
          <p:nvPr/>
        </p:nvSpPr>
        <p:spPr bwMode="white">
          <a:xfrm>
            <a:off x="1587967" y="4918446"/>
            <a:ext cx="9016066" cy="859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40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66611" y="3908025"/>
            <a:ext cx="2694347" cy="285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52628" y="4441255"/>
            <a:ext cx="6302677" cy="285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15.png">
            <a:extLst>
              <a:ext uri="{FF2B5EF4-FFF2-40B4-BE49-F238E27FC236}">
                <a16:creationId xmlns:a16="http://schemas.microsoft.com/office/drawing/2014/main" id="{8F49BED0-FC4C-4E4C-9DD4-03D8A6C317D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9496" y="5129202"/>
            <a:ext cx="11520000" cy="15398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>
            <a:extLst>
              <a:ext uri="{FF2B5EF4-FFF2-40B4-BE49-F238E27FC236}">
                <a16:creationId xmlns:a16="http://schemas.microsoft.com/office/drawing/2014/main" id="{7B2795C8-DDBE-4AB7-9797-E4FE43D6F8A7}"/>
              </a:ext>
            </a:extLst>
          </p:cNvPr>
          <p:cNvSpPr/>
          <p:nvPr/>
        </p:nvSpPr>
        <p:spPr bwMode="white">
          <a:xfrm>
            <a:off x="3768289" y="5770023"/>
            <a:ext cx="2837157" cy="286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>
            <a:extLst>
              <a:ext uri="{FF2B5EF4-FFF2-40B4-BE49-F238E27FC236}">
                <a16:creationId xmlns:a16="http://schemas.microsoft.com/office/drawing/2014/main" id="{35937371-43C6-4088-A859-807231BF9BE2}"/>
              </a:ext>
            </a:extLst>
          </p:cNvPr>
          <p:cNvSpPr/>
          <p:nvPr/>
        </p:nvSpPr>
        <p:spPr bwMode="white">
          <a:xfrm>
            <a:off x="3158967" y="6296070"/>
            <a:ext cx="4055801" cy="296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061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2156961"/>
            <a:ext cx="4741289" cy="276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62347" y="2633493"/>
            <a:ext cx="3456000" cy="285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53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62347" y="3769011"/>
            <a:ext cx="3541685" cy="28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61090" y="3769011"/>
            <a:ext cx="3674975" cy="28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62347" y="4255322"/>
            <a:ext cx="3836826" cy="28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356231" y="4255322"/>
            <a:ext cx="4427107" cy="28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262347" y="4732097"/>
            <a:ext cx="6445487" cy="29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061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71867" y="2147431"/>
            <a:ext cx="3436958" cy="285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62347" y="2633493"/>
            <a:ext cx="3018049" cy="285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722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2118456"/>
            <a:ext cx="2865719" cy="285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75603" y="2118456"/>
            <a:ext cx="2865719" cy="285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62347" y="2604340"/>
            <a:ext cx="6588297" cy="29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709818" y="3090223"/>
            <a:ext cx="2570578" cy="285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下大考卷教用</a:t>
            </a: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年、月、日小数专项复习测试卷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33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76462" y="2597576"/>
            <a:ext cx="2865719" cy="295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85983" y="3084346"/>
            <a:ext cx="3608330" cy="295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651371" y="3093891"/>
            <a:ext cx="3303669" cy="28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785983" y="3571116"/>
            <a:ext cx="5245884" cy="295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90"/>
            <a:ext cx="12192000" cy="689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5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52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67608" y="3899062"/>
            <a:ext cx="495074" cy="619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146">
            <a:extLst>
              <a:ext uri="{FF2B5EF4-FFF2-40B4-BE49-F238E27FC236}">
                <a16:creationId xmlns:a16="http://schemas.microsoft.com/office/drawing/2014/main" id="{83717473-C1E8-4808-8393-0924A49ACCB9}"/>
              </a:ext>
            </a:extLst>
          </p:cNvPr>
          <p:cNvSpPr/>
          <p:nvPr/>
        </p:nvSpPr>
        <p:spPr bwMode="white">
          <a:xfrm>
            <a:off x="6232463" y="3899062"/>
            <a:ext cx="495074" cy="619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146">
            <a:extLst>
              <a:ext uri="{FF2B5EF4-FFF2-40B4-BE49-F238E27FC236}">
                <a16:creationId xmlns:a16="http://schemas.microsoft.com/office/drawing/2014/main" id="{68267D83-3FBC-4572-B3F7-6BB1122781CC}"/>
              </a:ext>
            </a:extLst>
          </p:cNvPr>
          <p:cNvSpPr/>
          <p:nvPr/>
        </p:nvSpPr>
        <p:spPr bwMode="white">
          <a:xfrm>
            <a:off x="10079710" y="3899062"/>
            <a:ext cx="495074" cy="619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146">
            <a:extLst>
              <a:ext uri="{FF2B5EF4-FFF2-40B4-BE49-F238E27FC236}">
                <a16:creationId xmlns:a16="http://schemas.microsoft.com/office/drawing/2014/main" id="{0F6AE66C-F5A2-4017-BC8E-8598ECC237B2}"/>
              </a:ext>
            </a:extLst>
          </p:cNvPr>
          <p:cNvSpPr/>
          <p:nvPr/>
        </p:nvSpPr>
        <p:spPr bwMode="white">
          <a:xfrm>
            <a:off x="2573152" y="4663731"/>
            <a:ext cx="495074" cy="365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6146">
            <a:extLst>
              <a:ext uri="{FF2B5EF4-FFF2-40B4-BE49-F238E27FC236}">
                <a16:creationId xmlns:a16="http://schemas.microsoft.com/office/drawing/2014/main" id="{474BC5D9-32D5-44F4-BA0F-C392F244CE4D}"/>
              </a:ext>
            </a:extLst>
          </p:cNvPr>
          <p:cNvSpPr/>
          <p:nvPr/>
        </p:nvSpPr>
        <p:spPr bwMode="white">
          <a:xfrm>
            <a:off x="6232463" y="4663731"/>
            <a:ext cx="495074" cy="365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6146">
            <a:extLst>
              <a:ext uri="{FF2B5EF4-FFF2-40B4-BE49-F238E27FC236}">
                <a16:creationId xmlns:a16="http://schemas.microsoft.com/office/drawing/2014/main" id="{A850ADC8-BF5E-4F6D-8C88-8196D9010383}"/>
              </a:ext>
            </a:extLst>
          </p:cNvPr>
          <p:cNvSpPr/>
          <p:nvPr/>
        </p:nvSpPr>
        <p:spPr bwMode="white">
          <a:xfrm>
            <a:off x="9891774" y="4663731"/>
            <a:ext cx="661171" cy="365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30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232462" y="1165814"/>
            <a:ext cx="142809" cy="219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155636" y="1327909"/>
            <a:ext cx="456991" cy="219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156297" y="1499539"/>
            <a:ext cx="333223" cy="219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252826" y="2004893"/>
            <a:ext cx="504595" cy="219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042049" y="2004893"/>
            <a:ext cx="209454" cy="219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717024" y="2004893"/>
            <a:ext cx="485553" cy="219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557487" y="2519782"/>
            <a:ext cx="504595" cy="219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222942" y="2519782"/>
            <a:ext cx="476033" cy="219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850314" y="2519782"/>
            <a:ext cx="209454" cy="219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785983" y="3511420"/>
            <a:ext cx="1228165" cy="286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146115" y="3540025"/>
            <a:ext cx="647404" cy="219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376925" y="4541199"/>
            <a:ext cx="618842" cy="266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3300099" y="4541199"/>
            <a:ext cx="637884" cy="276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10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193388" y="3399267"/>
            <a:ext cx="780694" cy="238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147">
            <a:extLst>
              <a:ext uri="{FF2B5EF4-FFF2-40B4-BE49-F238E27FC236}">
                <a16:creationId xmlns:a16="http://schemas.microsoft.com/office/drawing/2014/main" id="{5123478C-6413-4708-BF92-D3D615216016}"/>
              </a:ext>
            </a:extLst>
          </p:cNvPr>
          <p:cNvSpPr/>
          <p:nvPr/>
        </p:nvSpPr>
        <p:spPr bwMode="white">
          <a:xfrm>
            <a:off x="1991544" y="2050986"/>
            <a:ext cx="296910" cy="252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>
            <a:extLst>
              <a:ext uri="{FF2B5EF4-FFF2-40B4-BE49-F238E27FC236}">
                <a16:creationId xmlns:a16="http://schemas.microsoft.com/office/drawing/2014/main" id="{A5BADA24-0B98-43F6-91D6-AEC801761E7F}"/>
              </a:ext>
            </a:extLst>
          </p:cNvPr>
          <p:cNvSpPr/>
          <p:nvPr/>
        </p:nvSpPr>
        <p:spPr bwMode="white">
          <a:xfrm>
            <a:off x="5447928" y="2050986"/>
            <a:ext cx="288032" cy="252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7">
            <a:extLst>
              <a:ext uri="{FF2B5EF4-FFF2-40B4-BE49-F238E27FC236}">
                <a16:creationId xmlns:a16="http://schemas.microsoft.com/office/drawing/2014/main" id="{B537E50A-EE16-43E0-8F32-CF333D6EC4AE}"/>
              </a:ext>
            </a:extLst>
          </p:cNvPr>
          <p:cNvSpPr/>
          <p:nvPr/>
        </p:nvSpPr>
        <p:spPr bwMode="white">
          <a:xfrm>
            <a:off x="8681700" y="2050986"/>
            <a:ext cx="360040" cy="252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>
            <a:extLst>
              <a:ext uri="{FF2B5EF4-FFF2-40B4-BE49-F238E27FC236}">
                <a16:creationId xmlns:a16="http://schemas.microsoft.com/office/drawing/2014/main" id="{F5FAE04C-C19C-4C03-AC3A-39D15B2CA92C}"/>
              </a:ext>
            </a:extLst>
          </p:cNvPr>
          <p:cNvSpPr/>
          <p:nvPr/>
        </p:nvSpPr>
        <p:spPr bwMode="white">
          <a:xfrm>
            <a:off x="2144438" y="2798505"/>
            <a:ext cx="272628" cy="285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7">
            <a:extLst>
              <a:ext uri="{FF2B5EF4-FFF2-40B4-BE49-F238E27FC236}">
                <a16:creationId xmlns:a16="http://schemas.microsoft.com/office/drawing/2014/main" id="{FF2284B8-DCA7-461C-BBA1-21F706FD8FDB}"/>
              </a:ext>
            </a:extLst>
          </p:cNvPr>
          <p:cNvSpPr/>
          <p:nvPr/>
        </p:nvSpPr>
        <p:spPr bwMode="white">
          <a:xfrm>
            <a:off x="5051392" y="2816261"/>
            <a:ext cx="274639" cy="268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7">
            <a:extLst>
              <a:ext uri="{FF2B5EF4-FFF2-40B4-BE49-F238E27FC236}">
                <a16:creationId xmlns:a16="http://schemas.microsoft.com/office/drawing/2014/main" id="{26ED65F9-706C-4627-9E7F-865B7B6B935E}"/>
              </a:ext>
            </a:extLst>
          </p:cNvPr>
          <p:cNvSpPr/>
          <p:nvPr/>
        </p:nvSpPr>
        <p:spPr bwMode="white">
          <a:xfrm>
            <a:off x="8681700" y="2834018"/>
            <a:ext cx="360040" cy="214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976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242644" y="1204258"/>
            <a:ext cx="514115" cy="219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85057" y="1204258"/>
            <a:ext cx="495074" cy="219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242644" y="1720407"/>
            <a:ext cx="504595" cy="219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575537" y="1720407"/>
            <a:ext cx="514115" cy="210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290578" y="2226997"/>
            <a:ext cx="504595" cy="219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328000" y="2226997"/>
            <a:ext cx="352264" cy="219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860495" y="2226997"/>
            <a:ext cx="152330" cy="219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917619" y="2733588"/>
            <a:ext cx="352264" cy="219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06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78347" y="1690127"/>
            <a:ext cx="257057" cy="209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440264" y="2185855"/>
            <a:ext cx="295140" cy="276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440264" y="2710183"/>
            <a:ext cx="295140" cy="276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478347" y="3263111"/>
            <a:ext cx="257057" cy="200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478347" y="3787439"/>
            <a:ext cx="257057" cy="200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90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727867" y="1775783"/>
            <a:ext cx="266578" cy="219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04429" y="2824224"/>
            <a:ext cx="266578" cy="219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508561" y="3872665"/>
            <a:ext cx="218975" cy="219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44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964561" y="1242214"/>
            <a:ext cx="218975" cy="219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29190" y="1757484"/>
            <a:ext cx="228495" cy="229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729190" y="3331921"/>
            <a:ext cx="228495" cy="219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746909" y="4381545"/>
            <a:ext cx="228495" cy="219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17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7</cp:revision>
  <dcterms:created xsi:type="dcterms:W3CDTF">2021-12-27T06:11:56Z</dcterms:created>
  <dcterms:modified xsi:type="dcterms:W3CDTF">2022-01-18T07:47:50Z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