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2" r:id="rId2"/>
    <p:sldId id="260" r:id="rId3"/>
    <p:sldId id="267" r:id="rId4"/>
    <p:sldId id="268" r:id="rId5"/>
    <p:sldId id="269" r:id="rId6"/>
    <p:sldId id="271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5" r:id="rId19"/>
    <p:sldId id="286" r:id="rId20"/>
    <p:sldId id="287" r:id="rId21"/>
    <p:sldId id="288" r:id="rId22"/>
    <p:sldId id="291" r:id="rId23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4" d="100"/>
          <a:sy n="64" d="100"/>
        </p:scale>
        <p:origin x="72" y="123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t="697"/>
          <a:stretch/>
        </p:blipFill>
        <p:spPr>
          <a:xfrm>
            <a:off x="4936" y="-4997"/>
            <a:ext cx="11712624" cy="686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056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1734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005289" y="1729301"/>
            <a:ext cx="894942" cy="219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585057" y="1729301"/>
            <a:ext cx="742611" cy="219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155305" y="1729301"/>
            <a:ext cx="885421" cy="219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27449" y="2273567"/>
            <a:ext cx="1810864" cy="1823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223793" y="2273568"/>
            <a:ext cx="1922982" cy="2091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8112224" y="2273568"/>
            <a:ext cx="1922982" cy="2091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312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19867" y="2129132"/>
            <a:ext cx="1190082" cy="219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690115" y="2129132"/>
            <a:ext cx="1637553" cy="219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260363" y="2129132"/>
            <a:ext cx="1485223" cy="219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19867" y="2625086"/>
            <a:ext cx="894942" cy="219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690115" y="2625086"/>
            <a:ext cx="742611" cy="219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8260363" y="2625086"/>
            <a:ext cx="742611" cy="219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202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185190" y="4198786"/>
            <a:ext cx="323702" cy="219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822743" y="4198786"/>
            <a:ext cx="333223" cy="219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460297" y="4198786"/>
            <a:ext cx="342743" cy="219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107371" y="4198786"/>
            <a:ext cx="333223" cy="219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185190" y="4694739"/>
            <a:ext cx="295140" cy="219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6822743" y="4694739"/>
            <a:ext cx="295140" cy="219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8517421" y="4694739"/>
            <a:ext cx="199933" cy="219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0107371" y="4694739"/>
            <a:ext cx="333223" cy="219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5583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709818" y="1194469"/>
            <a:ext cx="342743" cy="286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376925" y="1747737"/>
            <a:ext cx="628363" cy="2766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385123" y="1747737"/>
            <a:ext cx="647404" cy="2766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367404" y="2291466"/>
            <a:ext cx="647404" cy="286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832595" y="2291466"/>
            <a:ext cx="647404" cy="286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376925" y="2844734"/>
            <a:ext cx="628363" cy="286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3461950" y="2844734"/>
            <a:ext cx="628363" cy="2766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591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719338" y="2719269"/>
            <a:ext cx="2246876" cy="285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700297" y="3252984"/>
            <a:ext cx="2722909" cy="285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300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71867" y="2652254"/>
            <a:ext cx="3589289" cy="285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262347" y="3195396"/>
            <a:ext cx="3160859" cy="295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3930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52826" y="2223536"/>
            <a:ext cx="2265917" cy="285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785322" y="2223536"/>
            <a:ext cx="2408727" cy="285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262347" y="2766716"/>
            <a:ext cx="4198611" cy="285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69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6145" descr="18.png">
            <a:extLst>
              <a:ext uri="{FF2B5EF4-FFF2-40B4-BE49-F238E27FC236}">
                <a16:creationId xmlns:a16="http://schemas.microsoft.com/office/drawing/2014/main" id="{3ACC29AB-5622-485B-9BCA-25A29A2E0C0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440" y="1772816"/>
            <a:ext cx="11520000" cy="38788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879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080793" y="3256223"/>
            <a:ext cx="209454" cy="219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870677" y="3256223"/>
            <a:ext cx="218975" cy="219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660561" y="3256223"/>
            <a:ext cx="218975" cy="219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459966" y="3256223"/>
            <a:ext cx="199933" cy="219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090314" y="3781189"/>
            <a:ext cx="199933" cy="219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870677" y="3771645"/>
            <a:ext cx="218975" cy="219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670082" y="3771645"/>
            <a:ext cx="199933" cy="219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9479008" y="3781189"/>
            <a:ext cx="142809" cy="209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476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729190" y="1699050"/>
            <a:ext cx="3446479" cy="295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719669" y="2213339"/>
            <a:ext cx="3456000" cy="295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451768" y="2241911"/>
            <a:ext cx="933024" cy="228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719669" y="2727627"/>
            <a:ext cx="2570578" cy="295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5680" y="2348880"/>
            <a:ext cx="4968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  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人数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下大考卷教用</a:t>
            </a: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第三、四单元系统复习测试卷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048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710148" y="1709588"/>
            <a:ext cx="1685157" cy="286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642842" y="1709588"/>
            <a:ext cx="1685157" cy="286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719669" y="2224706"/>
            <a:ext cx="6293157" cy="286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719669" y="3254943"/>
            <a:ext cx="8397223" cy="286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176661" y="3760521"/>
            <a:ext cx="5398214" cy="295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846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776462" y="2723674"/>
            <a:ext cx="1399537" cy="219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404495" y="2723674"/>
            <a:ext cx="1409057" cy="219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051570" y="2723674"/>
            <a:ext cx="1685157" cy="219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785983" y="3211043"/>
            <a:ext cx="3237024" cy="277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642" t="1012" b="821"/>
          <a:stretch/>
        </p:blipFill>
        <p:spPr>
          <a:xfrm>
            <a:off x="0" y="1"/>
            <a:ext cx="114512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92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715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157289" y="1670502"/>
            <a:ext cx="485553" cy="2190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022677" y="1670502"/>
            <a:ext cx="637884" cy="2190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126413" y="1670502"/>
            <a:ext cx="504595" cy="2190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775801" y="2213383"/>
            <a:ext cx="209454" cy="2190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0402512" y="2213383"/>
            <a:ext cx="199933" cy="2190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089983" y="2765789"/>
            <a:ext cx="647404" cy="2190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222611" y="2737216"/>
            <a:ext cx="342743" cy="276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0040727" y="2756265"/>
            <a:ext cx="199933" cy="2190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1795834" y="3232476"/>
            <a:ext cx="656925" cy="2190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5813553" y="3718212"/>
            <a:ext cx="504595" cy="2190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9022016" y="3718212"/>
            <a:ext cx="495074" cy="2190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042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461289" y="3203515"/>
            <a:ext cx="218975" cy="219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470148" y="3203515"/>
            <a:ext cx="352264" cy="219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404165" y="3698685"/>
            <a:ext cx="342743" cy="219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413024" y="3698685"/>
            <a:ext cx="495074" cy="219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404165" y="4184332"/>
            <a:ext cx="352264" cy="219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393983" y="4184332"/>
            <a:ext cx="504595" cy="228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8034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737057" y="1337082"/>
            <a:ext cx="152330" cy="218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881520" y="1879812"/>
            <a:ext cx="199933" cy="218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775801" y="2355891"/>
            <a:ext cx="504595" cy="218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374942" y="2355891"/>
            <a:ext cx="656925" cy="218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586380" y="3317570"/>
            <a:ext cx="199933" cy="218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689785" y="3317570"/>
            <a:ext cx="342743" cy="218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0212099" y="3317570"/>
            <a:ext cx="209454" cy="218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6145" descr="4.png">
            <a:extLst>
              <a:ext uri="{FF2B5EF4-FFF2-40B4-BE49-F238E27FC236}">
                <a16:creationId xmlns:a16="http://schemas.microsoft.com/office/drawing/2014/main" id="{16091382-2C74-4445-BE98-545D89C765F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3832116"/>
            <a:ext cx="11520000" cy="21849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12" name="Rectangle 6146">
            <a:extLst>
              <a:ext uri="{FF2B5EF4-FFF2-40B4-BE49-F238E27FC236}">
                <a16:creationId xmlns:a16="http://schemas.microsoft.com/office/drawing/2014/main" id="{80936802-334E-4A8E-9E3B-CB61A6617DF1}"/>
              </a:ext>
            </a:extLst>
          </p:cNvPr>
          <p:cNvSpPr/>
          <p:nvPr/>
        </p:nvSpPr>
        <p:spPr bwMode="white">
          <a:xfrm>
            <a:off x="9440925" y="5186988"/>
            <a:ext cx="495074" cy="219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147">
            <a:extLst>
              <a:ext uri="{FF2B5EF4-FFF2-40B4-BE49-F238E27FC236}">
                <a16:creationId xmlns:a16="http://schemas.microsoft.com/office/drawing/2014/main" id="{E74E9708-B32D-4543-829B-8A85984CE6F2}"/>
              </a:ext>
            </a:extLst>
          </p:cNvPr>
          <p:cNvSpPr/>
          <p:nvPr/>
        </p:nvSpPr>
        <p:spPr bwMode="white">
          <a:xfrm>
            <a:off x="1595900" y="5664056"/>
            <a:ext cx="485553" cy="219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6152">
            <a:extLst>
              <a:ext uri="{FF2B5EF4-FFF2-40B4-BE49-F238E27FC236}">
                <a16:creationId xmlns:a16="http://schemas.microsoft.com/office/drawing/2014/main" id="{578172AA-5FF5-45FA-A964-AC197CBF0CD5}"/>
              </a:ext>
            </a:extLst>
          </p:cNvPr>
          <p:cNvSpPr/>
          <p:nvPr/>
        </p:nvSpPr>
        <p:spPr bwMode="white">
          <a:xfrm>
            <a:off x="2097460" y="4656514"/>
            <a:ext cx="342140" cy="218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6152">
            <a:extLst>
              <a:ext uri="{FF2B5EF4-FFF2-40B4-BE49-F238E27FC236}">
                <a16:creationId xmlns:a16="http://schemas.microsoft.com/office/drawing/2014/main" id="{8817D420-1A5A-481D-9630-3DCC85F87CA0}"/>
              </a:ext>
            </a:extLst>
          </p:cNvPr>
          <p:cNvSpPr/>
          <p:nvPr/>
        </p:nvSpPr>
        <p:spPr bwMode="white">
          <a:xfrm>
            <a:off x="4801201" y="4638588"/>
            <a:ext cx="270131" cy="218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6152">
            <a:extLst>
              <a:ext uri="{FF2B5EF4-FFF2-40B4-BE49-F238E27FC236}">
                <a16:creationId xmlns:a16="http://schemas.microsoft.com/office/drawing/2014/main" id="{CF285120-D0CE-4719-93E4-D93632452E36}"/>
              </a:ext>
            </a:extLst>
          </p:cNvPr>
          <p:cNvSpPr/>
          <p:nvPr/>
        </p:nvSpPr>
        <p:spPr bwMode="white">
          <a:xfrm>
            <a:off x="7470150" y="4638588"/>
            <a:ext cx="354042" cy="218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6152">
            <a:extLst>
              <a:ext uri="{FF2B5EF4-FFF2-40B4-BE49-F238E27FC236}">
                <a16:creationId xmlns:a16="http://schemas.microsoft.com/office/drawing/2014/main" id="{008A1B62-0AA6-4115-A119-22F04AD1B915}"/>
              </a:ext>
            </a:extLst>
          </p:cNvPr>
          <p:cNvSpPr/>
          <p:nvPr/>
        </p:nvSpPr>
        <p:spPr bwMode="white">
          <a:xfrm>
            <a:off x="10212100" y="4656514"/>
            <a:ext cx="281042" cy="218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4191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478347" y="1689585"/>
            <a:ext cx="257057" cy="209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478347" y="2165823"/>
            <a:ext cx="257057" cy="209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6145" descr="6.png">
            <a:extLst>
              <a:ext uri="{FF2B5EF4-FFF2-40B4-BE49-F238E27FC236}">
                <a16:creationId xmlns:a16="http://schemas.microsoft.com/office/drawing/2014/main" id="{37B4F98B-C24E-4AAF-9455-10311243841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9936" y="2574125"/>
            <a:ext cx="11520000" cy="15815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7" name="Rectangle 6146">
            <a:extLst>
              <a:ext uri="{FF2B5EF4-FFF2-40B4-BE49-F238E27FC236}">
                <a16:creationId xmlns:a16="http://schemas.microsoft.com/office/drawing/2014/main" id="{810CDCC9-A7A9-4ECC-BECE-36AF5FA776B6}"/>
              </a:ext>
            </a:extLst>
          </p:cNvPr>
          <p:cNvSpPr/>
          <p:nvPr/>
        </p:nvSpPr>
        <p:spPr bwMode="white">
          <a:xfrm>
            <a:off x="11422729" y="2631287"/>
            <a:ext cx="304661" cy="285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7">
            <a:extLst>
              <a:ext uri="{FF2B5EF4-FFF2-40B4-BE49-F238E27FC236}">
                <a16:creationId xmlns:a16="http://schemas.microsoft.com/office/drawing/2014/main" id="{587B7606-96A6-471D-A87F-D851BB90D7A1}"/>
              </a:ext>
            </a:extLst>
          </p:cNvPr>
          <p:cNvSpPr/>
          <p:nvPr/>
        </p:nvSpPr>
        <p:spPr bwMode="white">
          <a:xfrm>
            <a:off x="11460812" y="3221969"/>
            <a:ext cx="266578" cy="209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48">
            <a:extLst>
              <a:ext uri="{FF2B5EF4-FFF2-40B4-BE49-F238E27FC236}">
                <a16:creationId xmlns:a16="http://schemas.microsoft.com/office/drawing/2014/main" id="{41E88502-B977-41CE-A269-B884F9E4C9A4}"/>
              </a:ext>
            </a:extLst>
          </p:cNvPr>
          <p:cNvSpPr/>
          <p:nvPr/>
        </p:nvSpPr>
        <p:spPr bwMode="white">
          <a:xfrm>
            <a:off x="11422729" y="3755488"/>
            <a:ext cx="304661" cy="285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252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241652" y="1690621"/>
            <a:ext cx="228495" cy="219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899239" y="2673339"/>
            <a:ext cx="218975" cy="219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451768" y="3656057"/>
            <a:ext cx="228495" cy="219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335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327338" y="1213526"/>
            <a:ext cx="218975" cy="219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15008" y="2691849"/>
            <a:ext cx="266578" cy="228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689123" y="3674219"/>
            <a:ext cx="228495" cy="228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643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700297" y="2214770"/>
            <a:ext cx="628363" cy="228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347041" y="2214770"/>
            <a:ext cx="514115" cy="228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879537" y="2214770"/>
            <a:ext cx="504595" cy="228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707173" y="2214770"/>
            <a:ext cx="504595" cy="228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671735" y="2710636"/>
            <a:ext cx="504595" cy="219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499371" y="2710636"/>
            <a:ext cx="656925" cy="219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8031867" y="2710636"/>
            <a:ext cx="504595" cy="219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0707173" y="2710636"/>
            <a:ext cx="504595" cy="219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Words>15</Words>
  <Application>Microsoft Office PowerPoint</Application>
  <PresentationFormat>宽屏</PresentationFormat>
  <Paragraphs>2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7" baseType="lpstr">
      <vt:lpstr>宋体</vt:lpstr>
      <vt:lpstr>微软雅黑</vt:lpstr>
      <vt:lpstr>Arial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6</cp:revision>
  <dcterms:created xsi:type="dcterms:W3CDTF">2021-12-27T06:11:56Z</dcterms:created>
  <dcterms:modified xsi:type="dcterms:W3CDTF">2022-01-18T07:40:16Z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