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4"/>
  </p:notesMasterIdLst>
  <p:sldIdLst>
    <p:sldId id="291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2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4E7A7-F256-4A75-8C19-80603092F2DE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72B4A-254F-4245-B6E7-55A3B4BE0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7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2B4A-254F-4245-B6E7-55A3B4BE0F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05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15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7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70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6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697"/>
          <a:stretch/>
        </p:blipFill>
        <p:spPr>
          <a:xfrm>
            <a:off x="4936" y="-4997"/>
            <a:ext cx="11712624" cy="68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5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2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5438" y="2264343"/>
            <a:ext cx="485553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1702" y="2264343"/>
            <a:ext cx="504595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22347" y="2264343"/>
            <a:ext cx="514115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69024" y="2264343"/>
            <a:ext cx="637884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76396" y="2780106"/>
            <a:ext cx="466512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51702" y="2780106"/>
            <a:ext cx="504595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46049" y="2780106"/>
            <a:ext cx="618842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992793" y="2780106"/>
            <a:ext cx="504595" cy="22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4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7648" y="2080262"/>
            <a:ext cx="1818096" cy="134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41388" y="2080262"/>
            <a:ext cx="2087060" cy="1348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910082" y="3718788"/>
            <a:ext cx="285619" cy="2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051239" y="3709262"/>
            <a:ext cx="295140" cy="2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5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33753" y="1595659"/>
            <a:ext cx="742611" cy="29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75338" y="1652929"/>
            <a:ext cx="894942" cy="229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88396" y="1652929"/>
            <a:ext cx="894942" cy="229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727848" y="2197213"/>
            <a:ext cx="1572715" cy="137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334722" y="2197213"/>
            <a:ext cx="1865734" cy="137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83432" y="2025322"/>
            <a:ext cx="1572715" cy="1546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6145" descr="12.png">
            <a:extLst>
              <a:ext uri="{FF2B5EF4-FFF2-40B4-BE49-F238E27FC236}">
                <a16:creationId xmlns:a16="http://schemas.microsoft.com/office/drawing/2014/main" id="{05848A3C-FB29-4097-8B10-8B7A53127A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715443"/>
            <a:ext cx="11520000" cy="1768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22" name="Rectangle 6146">
            <a:extLst>
              <a:ext uri="{FF2B5EF4-FFF2-40B4-BE49-F238E27FC236}">
                <a16:creationId xmlns:a16="http://schemas.microsoft.com/office/drawing/2014/main" id="{1BDE24DB-74AC-4638-B9C5-B5A9B8F597BF}"/>
              </a:ext>
            </a:extLst>
          </p:cNvPr>
          <p:cNvSpPr/>
          <p:nvPr/>
        </p:nvSpPr>
        <p:spPr bwMode="white">
          <a:xfrm>
            <a:off x="2068787" y="3782370"/>
            <a:ext cx="752132" cy="22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47">
            <a:extLst>
              <a:ext uri="{FF2B5EF4-FFF2-40B4-BE49-F238E27FC236}">
                <a16:creationId xmlns:a16="http://schemas.microsoft.com/office/drawing/2014/main" id="{ACE30961-1040-4AFA-A8DF-BA3269BC476A}"/>
              </a:ext>
            </a:extLst>
          </p:cNvPr>
          <p:cNvSpPr/>
          <p:nvPr/>
        </p:nvSpPr>
        <p:spPr bwMode="white">
          <a:xfrm>
            <a:off x="6086506" y="3791931"/>
            <a:ext cx="742611" cy="21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148">
            <a:extLst>
              <a:ext uri="{FF2B5EF4-FFF2-40B4-BE49-F238E27FC236}">
                <a16:creationId xmlns:a16="http://schemas.microsoft.com/office/drawing/2014/main" id="{392D4CD9-457F-4685-8239-86AEFD40E454}"/>
              </a:ext>
            </a:extLst>
          </p:cNvPr>
          <p:cNvSpPr/>
          <p:nvPr/>
        </p:nvSpPr>
        <p:spPr bwMode="white">
          <a:xfrm>
            <a:off x="9809084" y="3782370"/>
            <a:ext cx="885421" cy="229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50">
            <a:extLst>
              <a:ext uri="{FF2B5EF4-FFF2-40B4-BE49-F238E27FC236}">
                <a16:creationId xmlns:a16="http://schemas.microsoft.com/office/drawing/2014/main" id="{83E8C324-872D-4E82-8615-C68EE17F61E3}"/>
              </a:ext>
            </a:extLst>
          </p:cNvPr>
          <p:cNvSpPr/>
          <p:nvPr/>
        </p:nvSpPr>
        <p:spPr bwMode="white">
          <a:xfrm>
            <a:off x="991706" y="4152399"/>
            <a:ext cx="1829213" cy="12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51">
            <a:extLst>
              <a:ext uri="{FF2B5EF4-FFF2-40B4-BE49-F238E27FC236}">
                <a16:creationId xmlns:a16="http://schemas.microsoft.com/office/drawing/2014/main" id="{3F82B0E7-A8AB-476D-912F-2846B3E275EF}"/>
              </a:ext>
            </a:extLst>
          </p:cNvPr>
          <p:cNvSpPr/>
          <p:nvPr/>
        </p:nvSpPr>
        <p:spPr bwMode="white">
          <a:xfrm>
            <a:off x="4343208" y="4193265"/>
            <a:ext cx="2304256" cy="13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6152">
            <a:extLst>
              <a:ext uri="{FF2B5EF4-FFF2-40B4-BE49-F238E27FC236}">
                <a16:creationId xmlns:a16="http://schemas.microsoft.com/office/drawing/2014/main" id="{4CADDCAE-8C7C-4914-96E5-21B6B858A2E2}"/>
              </a:ext>
            </a:extLst>
          </p:cNvPr>
          <p:cNvSpPr/>
          <p:nvPr/>
        </p:nvSpPr>
        <p:spPr bwMode="white">
          <a:xfrm>
            <a:off x="8169752" y="4327347"/>
            <a:ext cx="2304255" cy="136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2" grpId="0" animBg="1"/>
      <p:bldP spid="6154" grpId="0" animBg="1"/>
      <p:bldP spid="615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3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>
            <a:extLst>
              <a:ext uri="{FF2B5EF4-FFF2-40B4-BE49-F238E27FC236}">
                <a16:creationId xmlns:a16="http://schemas.microsoft.com/office/drawing/2014/main" id="{857491CC-2B1A-4B0A-8547-CC00A458BD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4269646"/>
            <a:ext cx="11520000" cy="211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>
            <a:extLst>
              <a:ext uri="{FF2B5EF4-FFF2-40B4-BE49-F238E27FC236}">
                <a16:creationId xmlns:a16="http://schemas.microsoft.com/office/drawing/2014/main" id="{36C4BAC6-DD91-4F55-B91D-FBD694E26F4C}"/>
              </a:ext>
            </a:extLst>
          </p:cNvPr>
          <p:cNvSpPr/>
          <p:nvPr/>
        </p:nvSpPr>
        <p:spPr bwMode="white">
          <a:xfrm>
            <a:off x="2347298" y="4527435"/>
            <a:ext cx="894942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>
            <a:extLst>
              <a:ext uri="{FF2B5EF4-FFF2-40B4-BE49-F238E27FC236}">
                <a16:creationId xmlns:a16="http://schemas.microsoft.com/office/drawing/2014/main" id="{0ED6A011-3DD1-4F66-86D9-F3417533BA81}"/>
              </a:ext>
            </a:extLst>
          </p:cNvPr>
          <p:cNvSpPr/>
          <p:nvPr/>
        </p:nvSpPr>
        <p:spPr bwMode="white">
          <a:xfrm>
            <a:off x="7269480" y="4527435"/>
            <a:ext cx="618842" cy="26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>
            <a:extLst>
              <a:ext uri="{FF2B5EF4-FFF2-40B4-BE49-F238E27FC236}">
                <a16:creationId xmlns:a16="http://schemas.microsoft.com/office/drawing/2014/main" id="{85A90D89-9238-4559-86D8-803638AA2370}"/>
              </a:ext>
            </a:extLst>
          </p:cNvPr>
          <p:cNvSpPr/>
          <p:nvPr/>
        </p:nvSpPr>
        <p:spPr bwMode="white">
          <a:xfrm>
            <a:off x="1433315" y="4957085"/>
            <a:ext cx="618842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>
            <a:extLst>
              <a:ext uri="{FF2B5EF4-FFF2-40B4-BE49-F238E27FC236}">
                <a16:creationId xmlns:a16="http://schemas.microsoft.com/office/drawing/2014/main" id="{31C84402-E742-42DD-8F69-BC07A973FED9}"/>
              </a:ext>
            </a:extLst>
          </p:cNvPr>
          <p:cNvSpPr/>
          <p:nvPr/>
        </p:nvSpPr>
        <p:spPr bwMode="white">
          <a:xfrm>
            <a:off x="6155563" y="4966633"/>
            <a:ext cx="904462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>
            <a:extLst>
              <a:ext uri="{FF2B5EF4-FFF2-40B4-BE49-F238E27FC236}">
                <a16:creationId xmlns:a16="http://schemas.microsoft.com/office/drawing/2014/main" id="{F2C1E663-C0D7-492B-9880-BE24683A5C4F}"/>
              </a:ext>
            </a:extLst>
          </p:cNvPr>
          <p:cNvSpPr/>
          <p:nvPr/>
        </p:nvSpPr>
        <p:spPr bwMode="white">
          <a:xfrm>
            <a:off x="3366009" y="5109850"/>
            <a:ext cx="885421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>
            <a:extLst>
              <a:ext uri="{FF2B5EF4-FFF2-40B4-BE49-F238E27FC236}">
                <a16:creationId xmlns:a16="http://schemas.microsoft.com/office/drawing/2014/main" id="{ED4EC391-8105-4EC7-84A7-986B8AB20A64}"/>
              </a:ext>
            </a:extLst>
          </p:cNvPr>
          <p:cNvSpPr/>
          <p:nvPr/>
        </p:nvSpPr>
        <p:spPr bwMode="white">
          <a:xfrm>
            <a:off x="8297711" y="5109850"/>
            <a:ext cx="609322" cy="27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0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90380" y="3871834"/>
            <a:ext cx="2275438" cy="29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0297" y="4367313"/>
            <a:ext cx="5264925" cy="28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20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2111023"/>
            <a:ext cx="2846677" cy="28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94644" y="2111023"/>
            <a:ext cx="2989487" cy="28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597895"/>
            <a:ext cx="4350942" cy="28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67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62347" y="3036779"/>
            <a:ext cx="7254743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19338" y="3571314"/>
            <a:ext cx="5826644" cy="26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2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0099" y="3486038"/>
            <a:ext cx="2561057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5157" y="4001618"/>
            <a:ext cx="5855206" cy="2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3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33851" y="2203573"/>
            <a:ext cx="2399206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09157" y="2203573"/>
            <a:ext cx="2542016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17752" y="2203573"/>
            <a:ext cx="342743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05289" y="2717750"/>
            <a:ext cx="2570578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42446" y="2717750"/>
            <a:ext cx="637884" cy="285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014809" y="3241450"/>
            <a:ext cx="5712396" cy="29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5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1642464"/>
            <a:ext cx="5131636" cy="28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05289" y="2166796"/>
            <a:ext cx="2570578" cy="28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51966" y="2157263"/>
            <a:ext cx="1808925" cy="295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14809" y="2681594"/>
            <a:ext cx="2722909" cy="285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下大考卷教用</a:t>
            </a: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第七、八单元系统复习测试卷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5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2927919"/>
            <a:ext cx="4484231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22611" y="2927919"/>
            <a:ext cx="4465190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03570" y="3423238"/>
            <a:ext cx="2865719" cy="28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90"/>
            <a:ext cx="12192000" cy="68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1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91041" y="3738264"/>
            <a:ext cx="209454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1702" y="3738264"/>
            <a:ext cx="199933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26677" y="3738264"/>
            <a:ext cx="361785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95504" y="3900237"/>
            <a:ext cx="504595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46644" y="3900237"/>
            <a:ext cx="504595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97785" y="3900237"/>
            <a:ext cx="504595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843438" y="4071738"/>
            <a:ext cx="333223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94578" y="4071738"/>
            <a:ext cx="333223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79074" y="4071738"/>
            <a:ext cx="485553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7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88528" y="1670919"/>
            <a:ext cx="933024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88528" y="2176059"/>
            <a:ext cx="933024" cy="285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21818" y="2709793"/>
            <a:ext cx="656925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31338" y="3214933"/>
            <a:ext cx="647404" cy="219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3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223203"/>
            <a:ext cx="504595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51570" y="1223203"/>
            <a:ext cx="504595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55173" y="1223203"/>
            <a:ext cx="504595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2521581"/>
            <a:ext cx="409388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356561" y="2521581"/>
            <a:ext cx="437950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88991" y="2521581"/>
            <a:ext cx="447471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61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41322" y="3245496"/>
            <a:ext cx="333223" cy="2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90710" y="4256697"/>
            <a:ext cx="199933" cy="2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45586" y="4256697"/>
            <a:ext cx="209454" cy="2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89719" y="4762297"/>
            <a:ext cx="504595" cy="2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22611" y="4762297"/>
            <a:ext cx="504595" cy="219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24CE5F06-1594-45B5-9CA1-ABD45EF8766E}"/>
              </a:ext>
            </a:extLst>
          </p:cNvPr>
          <p:cNvSpPr/>
          <p:nvPr/>
        </p:nvSpPr>
        <p:spPr bwMode="white">
          <a:xfrm>
            <a:off x="1406516" y="1988840"/>
            <a:ext cx="28803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B6AA08EA-D766-43D3-8C45-1DDDFAF60E20}"/>
              </a:ext>
            </a:extLst>
          </p:cNvPr>
          <p:cNvSpPr/>
          <p:nvPr/>
        </p:nvSpPr>
        <p:spPr bwMode="white">
          <a:xfrm>
            <a:off x="5438963" y="2006770"/>
            <a:ext cx="299315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7BC6E7D3-7C10-428E-95C0-B4C539B917CA}"/>
              </a:ext>
            </a:extLst>
          </p:cNvPr>
          <p:cNvSpPr/>
          <p:nvPr/>
        </p:nvSpPr>
        <p:spPr bwMode="white">
          <a:xfrm>
            <a:off x="8871460" y="1997805"/>
            <a:ext cx="333223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>
            <a:extLst>
              <a:ext uri="{FF2B5EF4-FFF2-40B4-BE49-F238E27FC236}">
                <a16:creationId xmlns:a16="http://schemas.microsoft.com/office/drawing/2014/main" id="{88B16DE1-3C24-46E9-8104-2A87A1326775}"/>
              </a:ext>
            </a:extLst>
          </p:cNvPr>
          <p:cNvSpPr/>
          <p:nvPr/>
        </p:nvSpPr>
        <p:spPr bwMode="white">
          <a:xfrm>
            <a:off x="2279576" y="2654842"/>
            <a:ext cx="343449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6">
            <a:extLst>
              <a:ext uri="{FF2B5EF4-FFF2-40B4-BE49-F238E27FC236}">
                <a16:creationId xmlns:a16="http://schemas.microsoft.com/office/drawing/2014/main" id="{D72F03E8-6FD8-43F9-906B-406C91548FC1}"/>
              </a:ext>
            </a:extLst>
          </p:cNvPr>
          <p:cNvSpPr/>
          <p:nvPr/>
        </p:nvSpPr>
        <p:spPr bwMode="white">
          <a:xfrm>
            <a:off x="5729313" y="2654842"/>
            <a:ext cx="276749" cy="23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6">
            <a:extLst>
              <a:ext uri="{FF2B5EF4-FFF2-40B4-BE49-F238E27FC236}">
                <a16:creationId xmlns:a16="http://schemas.microsoft.com/office/drawing/2014/main" id="{A2BD9D97-168F-4620-BEF3-A5864FE67F27}"/>
              </a:ext>
            </a:extLst>
          </p:cNvPr>
          <p:cNvSpPr/>
          <p:nvPr/>
        </p:nvSpPr>
        <p:spPr bwMode="white">
          <a:xfrm>
            <a:off x="9204683" y="2636912"/>
            <a:ext cx="275693" cy="233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9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78347" y="1700103"/>
            <a:ext cx="257057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478347" y="2205726"/>
            <a:ext cx="257057" cy="209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0264" y="2692269"/>
            <a:ext cx="295140" cy="27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78347" y="3398233"/>
            <a:ext cx="257057" cy="2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478347" y="4085117"/>
            <a:ext cx="266578" cy="2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7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32330" y="1756562"/>
            <a:ext cx="228495" cy="22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32132" y="2776169"/>
            <a:ext cx="238016" cy="228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0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42710" y="1203849"/>
            <a:ext cx="228495" cy="22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85057" y="2223226"/>
            <a:ext cx="266578" cy="21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8.png">
            <a:extLst>
              <a:ext uri="{FF2B5EF4-FFF2-40B4-BE49-F238E27FC236}">
                <a16:creationId xmlns:a16="http://schemas.microsoft.com/office/drawing/2014/main" id="{2D1A1F03-34A7-4E6E-993A-9BE0BE501A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101931"/>
            <a:ext cx="11520000" cy="2676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>
            <a:extLst>
              <a:ext uri="{FF2B5EF4-FFF2-40B4-BE49-F238E27FC236}">
                <a16:creationId xmlns:a16="http://schemas.microsoft.com/office/drawing/2014/main" id="{735C837E-2178-4CA1-8FEC-90550DE48726}"/>
              </a:ext>
            </a:extLst>
          </p:cNvPr>
          <p:cNvSpPr/>
          <p:nvPr/>
        </p:nvSpPr>
        <p:spPr bwMode="white">
          <a:xfrm>
            <a:off x="6365752" y="3330492"/>
            <a:ext cx="218975" cy="21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>
            <a:extLst>
              <a:ext uri="{FF2B5EF4-FFF2-40B4-BE49-F238E27FC236}">
                <a16:creationId xmlns:a16="http://schemas.microsoft.com/office/drawing/2014/main" id="{EBA40662-2BE6-4110-88E5-E0E9035E9F74}"/>
              </a:ext>
            </a:extLst>
          </p:cNvPr>
          <p:cNvSpPr/>
          <p:nvPr/>
        </p:nvSpPr>
        <p:spPr bwMode="white">
          <a:xfrm>
            <a:off x="2005289" y="4930419"/>
            <a:ext cx="266578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16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2022-01-18T07:39:53Z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