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60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9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18413" y="2327969"/>
            <a:ext cx="142809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41983" y="2327969"/>
            <a:ext cx="20945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94115" y="2327969"/>
            <a:ext cx="20945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36727" y="2327969"/>
            <a:ext cx="218975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88859" y="2327969"/>
            <a:ext cx="19993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014148" y="2823346"/>
            <a:ext cx="199933" cy="22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747239" y="2832873"/>
            <a:ext cx="209454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499371" y="2823346"/>
            <a:ext cx="209454" cy="22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241983" y="2823346"/>
            <a:ext cx="209454" cy="22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936991" y="2823346"/>
            <a:ext cx="342743" cy="22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679603" y="2832873"/>
            <a:ext cx="295140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431735" y="2823346"/>
            <a:ext cx="33322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957024" y="3328250"/>
            <a:ext cx="33322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699636" y="3328250"/>
            <a:ext cx="34274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451768" y="3328250"/>
            <a:ext cx="33322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194380" y="3328250"/>
            <a:ext cx="33322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6936991" y="3328250"/>
            <a:ext cx="33322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7679603" y="3328250"/>
            <a:ext cx="34274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8431735" y="3328250"/>
            <a:ext cx="33322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3937983" y="3823627"/>
            <a:ext cx="35226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4680595" y="3823627"/>
            <a:ext cx="314181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5432727" y="3823627"/>
            <a:ext cx="34274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6175338" y="3823627"/>
            <a:ext cx="35226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6917950" y="3823627"/>
            <a:ext cx="361785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1" name="Rectangle 6170"/>
          <p:cNvSpPr/>
          <p:nvPr/>
        </p:nvSpPr>
        <p:spPr bwMode="white">
          <a:xfrm>
            <a:off x="7660561" y="3823627"/>
            <a:ext cx="361785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2" name="Rectangle 6171"/>
          <p:cNvSpPr/>
          <p:nvPr/>
        </p:nvSpPr>
        <p:spPr bwMode="white">
          <a:xfrm>
            <a:off x="8412694" y="3823627"/>
            <a:ext cx="35226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3" name="Rectangle 6172"/>
          <p:cNvSpPr/>
          <p:nvPr/>
        </p:nvSpPr>
        <p:spPr bwMode="white">
          <a:xfrm>
            <a:off x="3937983" y="4319004"/>
            <a:ext cx="342743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4" name="Rectangle 6173"/>
          <p:cNvSpPr/>
          <p:nvPr/>
        </p:nvSpPr>
        <p:spPr bwMode="white">
          <a:xfrm>
            <a:off x="4680595" y="4319004"/>
            <a:ext cx="35226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5" name="Rectangle 6174"/>
          <p:cNvSpPr/>
          <p:nvPr/>
        </p:nvSpPr>
        <p:spPr bwMode="white">
          <a:xfrm>
            <a:off x="5432727" y="4319004"/>
            <a:ext cx="35226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6" name="Rectangle 6175"/>
          <p:cNvSpPr/>
          <p:nvPr/>
        </p:nvSpPr>
        <p:spPr bwMode="white">
          <a:xfrm>
            <a:off x="6175338" y="4319004"/>
            <a:ext cx="352264" cy="21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5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3120149"/>
            <a:ext cx="3198942" cy="29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74876" y="3120149"/>
            <a:ext cx="999669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93520" y="3120149"/>
            <a:ext cx="1018710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43239" y="3444285"/>
            <a:ext cx="3198942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55834" y="3444285"/>
            <a:ext cx="1018710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93520" y="3444285"/>
            <a:ext cx="1018710" cy="28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7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04826" y="3121040"/>
            <a:ext cx="314181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3121040"/>
            <a:ext cx="218975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32000" y="3121040"/>
            <a:ext cx="209454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45917" y="3121040"/>
            <a:ext cx="371305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12.png">
            <a:extLst>
              <a:ext uri="{FF2B5EF4-FFF2-40B4-BE49-F238E27FC236}">
                <a16:creationId xmlns:a16="http://schemas.microsoft.com/office/drawing/2014/main" id="{D0C75180-D1F9-4408-8DE2-5D3E4D74F2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681474"/>
            <a:ext cx="11520000" cy="2114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88B83900-C6C6-4852-9929-A9F62064E99E}"/>
              </a:ext>
            </a:extLst>
          </p:cNvPr>
          <p:cNvSpPr/>
          <p:nvPr/>
        </p:nvSpPr>
        <p:spPr bwMode="white">
          <a:xfrm>
            <a:off x="3674827" y="5186188"/>
            <a:ext cx="218975" cy="22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AE0F9529-BD17-46C0-B118-85CA77CF02A5}"/>
              </a:ext>
            </a:extLst>
          </p:cNvPr>
          <p:cNvSpPr/>
          <p:nvPr/>
        </p:nvSpPr>
        <p:spPr bwMode="white">
          <a:xfrm>
            <a:off x="4864910" y="5186188"/>
            <a:ext cx="218975" cy="22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>
            <a:extLst>
              <a:ext uri="{FF2B5EF4-FFF2-40B4-BE49-F238E27FC236}">
                <a16:creationId xmlns:a16="http://schemas.microsoft.com/office/drawing/2014/main" id="{79DD2221-9AE1-4B26-AFC4-1E31FA3F5865}"/>
              </a:ext>
            </a:extLst>
          </p:cNvPr>
          <p:cNvSpPr/>
          <p:nvPr/>
        </p:nvSpPr>
        <p:spPr bwMode="white">
          <a:xfrm>
            <a:off x="8016249" y="5176665"/>
            <a:ext cx="209454" cy="2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>
            <a:extLst>
              <a:ext uri="{FF2B5EF4-FFF2-40B4-BE49-F238E27FC236}">
                <a16:creationId xmlns:a16="http://schemas.microsoft.com/office/drawing/2014/main" id="{C2E473C9-E1FB-4BF4-B819-49887DB4BB5E}"/>
              </a:ext>
            </a:extLst>
          </p:cNvPr>
          <p:cNvSpPr/>
          <p:nvPr/>
        </p:nvSpPr>
        <p:spPr bwMode="white">
          <a:xfrm>
            <a:off x="9130166" y="5176665"/>
            <a:ext cx="342743" cy="2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95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2770440"/>
            <a:ext cx="3827305" cy="27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0297" y="3267067"/>
            <a:ext cx="3465520" cy="286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18876" y="2900906"/>
            <a:ext cx="199933" cy="219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64628" y="2900906"/>
            <a:ext cx="656925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05355" y="3406183"/>
            <a:ext cx="647404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14677" y="4378604"/>
            <a:ext cx="3827305" cy="276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05157" y="4874348"/>
            <a:ext cx="4360462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150189"/>
            <a:ext cx="2418247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2150189"/>
            <a:ext cx="2123107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71867" y="2647063"/>
            <a:ext cx="3760661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7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7.png">
            <a:extLst>
              <a:ext uri="{FF2B5EF4-FFF2-40B4-BE49-F238E27FC236}">
                <a16:creationId xmlns:a16="http://schemas.microsoft.com/office/drawing/2014/main" id="{523E3732-CF01-4247-BB7C-8ED6F7437D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212976"/>
            <a:ext cx="11520000" cy="24346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51F02373-C1AE-4FE8-B988-09DB922E718E}"/>
              </a:ext>
            </a:extLst>
          </p:cNvPr>
          <p:cNvSpPr/>
          <p:nvPr/>
        </p:nvSpPr>
        <p:spPr bwMode="white">
          <a:xfrm>
            <a:off x="2288968" y="3843129"/>
            <a:ext cx="3855867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D3095B09-8BDE-4F62-A126-DF988BA58373}"/>
              </a:ext>
            </a:extLst>
          </p:cNvPr>
          <p:cNvSpPr/>
          <p:nvPr/>
        </p:nvSpPr>
        <p:spPr bwMode="white">
          <a:xfrm>
            <a:off x="2317530" y="4330065"/>
            <a:ext cx="4122446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6B749F9A-2B95-4F05-9C82-58F8CA2C9CC6}"/>
              </a:ext>
            </a:extLst>
          </p:cNvPr>
          <p:cNvSpPr/>
          <p:nvPr/>
        </p:nvSpPr>
        <p:spPr bwMode="white">
          <a:xfrm>
            <a:off x="2288968" y="4826549"/>
            <a:ext cx="3694016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CE0C6A8E-7275-47C9-854E-EF843D65B9A9}"/>
              </a:ext>
            </a:extLst>
          </p:cNvPr>
          <p:cNvSpPr/>
          <p:nvPr/>
        </p:nvSpPr>
        <p:spPr bwMode="white">
          <a:xfrm>
            <a:off x="2298489" y="5313486"/>
            <a:ext cx="5255404" cy="29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5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158678"/>
            <a:ext cx="2275438" cy="28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04363" y="2158678"/>
            <a:ext cx="2551537" cy="28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52826" y="2645516"/>
            <a:ext cx="2418247" cy="2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2347" y="3141899"/>
            <a:ext cx="4950743" cy="28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6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2159442"/>
            <a:ext cx="2580099" cy="28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9983" y="2159442"/>
            <a:ext cx="1961256" cy="28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71867" y="2656177"/>
            <a:ext cx="2246876" cy="28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94842" y="2684835"/>
            <a:ext cx="1228165" cy="22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52826" y="3143359"/>
            <a:ext cx="4512793" cy="29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40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2085086"/>
            <a:ext cx="2123107" cy="28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第六单元系统复习测试卷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42" t="1012" b="821"/>
          <a:stretch/>
        </p:blipFill>
        <p:spPr>
          <a:xfrm>
            <a:off x="0" y="1"/>
            <a:ext cx="11451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9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2148" y="1747029"/>
            <a:ext cx="333223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46909" y="1747029"/>
            <a:ext cx="199933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74743" y="1747029"/>
            <a:ext cx="218975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66347" y="2271123"/>
            <a:ext cx="637884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46115" y="2271123"/>
            <a:ext cx="628363" cy="28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75404" y="2861920"/>
            <a:ext cx="361785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669090" y="2861920"/>
            <a:ext cx="209454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290247" y="3414601"/>
            <a:ext cx="218975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480330" y="3414601"/>
            <a:ext cx="361785" cy="2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355239" y="3414601"/>
            <a:ext cx="209454" cy="2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545322" y="3414601"/>
            <a:ext cx="314181" cy="2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995438" y="3976812"/>
            <a:ext cx="199933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136595" y="3976812"/>
            <a:ext cx="495074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366743" y="4539022"/>
            <a:ext cx="352264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203239" y="4539022"/>
            <a:ext cx="371305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8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57157" y="1242091"/>
            <a:ext cx="209454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22876" y="1242091"/>
            <a:ext cx="361785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41322" y="1242091"/>
            <a:ext cx="218975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02512" y="1242091"/>
            <a:ext cx="199933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92991" y="1804642"/>
            <a:ext cx="314181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557818" y="3682991"/>
            <a:ext cx="780694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18809" y="3682991"/>
            <a:ext cx="799735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194049" y="3682991"/>
            <a:ext cx="780694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764628" y="3682991"/>
            <a:ext cx="647404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326677" y="4236008"/>
            <a:ext cx="209454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469818" y="4798559"/>
            <a:ext cx="628363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1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5438" y="1784692"/>
            <a:ext cx="352264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56694" y="1775169"/>
            <a:ext cx="333223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04694" y="3460719"/>
            <a:ext cx="209454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4.png">
            <a:extLst>
              <a:ext uri="{FF2B5EF4-FFF2-40B4-BE49-F238E27FC236}">
                <a16:creationId xmlns:a16="http://schemas.microsoft.com/office/drawing/2014/main" id="{8CFA779E-35D3-42CF-B1FC-13EA7ED914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512" y="4469759"/>
            <a:ext cx="11520000" cy="965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0BD89A92-FBD3-4732-81E0-A39523D0354A}"/>
              </a:ext>
            </a:extLst>
          </p:cNvPr>
          <p:cNvSpPr/>
          <p:nvPr/>
        </p:nvSpPr>
        <p:spPr bwMode="white">
          <a:xfrm>
            <a:off x="8453660" y="5158071"/>
            <a:ext cx="314181" cy="21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9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680248"/>
            <a:ext cx="257057" cy="20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194747"/>
            <a:ext cx="257057" cy="20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78347" y="2709246"/>
            <a:ext cx="257057" cy="20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0264" y="3195161"/>
            <a:ext cx="295140" cy="27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30743" y="3709660"/>
            <a:ext cx="304661" cy="27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3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89520" y="1719236"/>
            <a:ext cx="228495" cy="2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62479" y="3264853"/>
            <a:ext cx="238016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3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32132" y="1261436"/>
            <a:ext cx="266578" cy="21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78611" y="2292757"/>
            <a:ext cx="218975" cy="21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55504" y="3314530"/>
            <a:ext cx="266578" cy="21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1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8942" y="2977073"/>
            <a:ext cx="999669" cy="28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60628" y="3596720"/>
            <a:ext cx="647404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23537" y="4197301"/>
            <a:ext cx="780694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13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