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5"/>
  </p:notesMasterIdLst>
  <p:sldIdLst>
    <p:sldId id="287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0887-AE9C-4988-B70D-87E38CFCCD72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3AD7-BA87-4309-9B9C-127209EA72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83AD7-BA87-4309-9B9C-127209EA72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4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74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7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2252210"/>
            <a:ext cx="8083041" cy="85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4272604"/>
            <a:ext cx="7997355" cy="124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9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28925" y="2367593"/>
            <a:ext cx="390347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2367593"/>
            <a:ext cx="380826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17752" y="2367593"/>
            <a:ext cx="218975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50181" y="2367593"/>
            <a:ext cx="218975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28925" y="2978007"/>
            <a:ext cx="380826" cy="2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99504" y="2978007"/>
            <a:ext cx="228495" cy="2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08231" y="2978007"/>
            <a:ext cx="218975" cy="2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12033" y="2978007"/>
            <a:ext cx="218975" cy="2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90776" y="3578884"/>
            <a:ext cx="218975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099504" y="3578884"/>
            <a:ext cx="228495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17752" y="3588422"/>
            <a:ext cx="218975" cy="2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592925" y="3578884"/>
            <a:ext cx="371305" cy="23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52958" y="1891770"/>
            <a:ext cx="228495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37454" y="1891770"/>
            <a:ext cx="228495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31471" y="1882220"/>
            <a:ext cx="228495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14942" y="2741742"/>
            <a:ext cx="466512" cy="2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08958" y="2741742"/>
            <a:ext cx="456991" cy="2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02975" y="2751292"/>
            <a:ext cx="447471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15008" y="3085551"/>
            <a:ext cx="790214" cy="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99504" y="3085551"/>
            <a:ext cx="799735" cy="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74479" y="3085551"/>
            <a:ext cx="799735" cy="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852958" y="3181053"/>
            <a:ext cx="218975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537454" y="3181053"/>
            <a:ext cx="228495" cy="2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221950" y="3200154"/>
            <a:ext cx="247537" cy="23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7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530119"/>
            <a:ext cx="1113917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9636" y="2530119"/>
            <a:ext cx="952066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08099" y="2530119"/>
            <a:ext cx="1285289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950" y="3112075"/>
            <a:ext cx="476033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99636" y="3112075"/>
            <a:ext cx="628363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08099" y="3112075"/>
            <a:ext cx="647404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4543641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86181" y="4553182"/>
            <a:ext cx="257057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90776" y="4543641"/>
            <a:ext cx="21897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85851" y="4572266"/>
            <a:ext cx="218975" cy="17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71404" y="4543641"/>
            <a:ext cx="21897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94975" y="4543641"/>
            <a:ext cx="390347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166148" y="4534099"/>
            <a:ext cx="314181" cy="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147107" y="4610433"/>
            <a:ext cx="352264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308297" y="4553182"/>
            <a:ext cx="21897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93851" y="4572266"/>
            <a:ext cx="218975" cy="18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279404" y="4553182"/>
            <a:ext cx="21897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745917" y="4543641"/>
            <a:ext cx="266578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260033" y="4553182"/>
            <a:ext cx="21897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078809" y="4553182"/>
            <a:ext cx="209454" cy="22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726214" y="4524557"/>
            <a:ext cx="361785" cy="30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0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24000" y="4024455"/>
            <a:ext cx="2608661" cy="8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2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37" y="1889561"/>
            <a:ext cx="3417917" cy="14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2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2091227"/>
            <a:ext cx="2446809" cy="87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9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1803618"/>
            <a:ext cx="4531834" cy="87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33719" y="4088730"/>
            <a:ext cx="3103735" cy="87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92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917586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数的运算专项复习测试卷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7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71933" y="3465200"/>
            <a:ext cx="4217652" cy="88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8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2936956"/>
            <a:ext cx="6797752" cy="145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1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89652" y="1767470"/>
            <a:ext cx="361785" cy="305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88859" y="1757922"/>
            <a:ext cx="361785" cy="31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22876" y="2340362"/>
            <a:ext cx="1656595" cy="31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23735" y="2951447"/>
            <a:ext cx="1342413" cy="2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9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24000" y="1242025"/>
            <a:ext cx="228495" cy="228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41719" y="1242025"/>
            <a:ext cx="218975" cy="228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74413" y="1880598"/>
            <a:ext cx="218975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00561" y="2519171"/>
            <a:ext cx="371305" cy="228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41322" y="3100558"/>
            <a:ext cx="218975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62545" y="3681945"/>
            <a:ext cx="209454" cy="228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4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1784786"/>
            <a:ext cx="218975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1784786"/>
            <a:ext cx="228495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97719" y="1784786"/>
            <a:ext cx="218975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19008" y="2956255"/>
            <a:ext cx="1342413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74876" y="2956255"/>
            <a:ext cx="1342413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19008" y="3537228"/>
            <a:ext cx="1342413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74876" y="3537228"/>
            <a:ext cx="1351933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9685" y="2976656"/>
            <a:ext cx="418909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45983" y="2976656"/>
            <a:ext cx="218975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47966" y="3815378"/>
            <a:ext cx="418909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74743" y="3843971"/>
            <a:ext cx="218975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9818" y="4444420"/>
            <a:ext cx="1989818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03371" y="4415827"/>
            <a:ext cx="2465851" cy="3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46049" y="1089610"/>
            <a:ext cx="2294479" cy="30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3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32925" y="1165909"/>
            <a:ext cx="1647074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08363" y="1165909"/>
            <a:ext cx="1637553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52628" y="1795908"/>
            <a:ext cx="218975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33388" y="3074998"/>
            <a:ext cx="342743" cy="27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07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03713" y="2431942"/>
            <a:ext cx="1368152" cy="372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84232" y="2422421"/>
            <a:ext cx="1512168" cy="371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4763708" y="2348881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4626412" y="3290082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4763708" y="3979255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4615049" y="4920456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/>
          <p:cNvSpPr/>
          <p:nvPr/>
        </p:nvSpPr>
        <p:spPr bwMode="white">
          <a:xfrm>
            <a:off x="4743457" y="5609629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8096240" y="2564904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8059999" y="3158520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/>
          <p:cNvSpPr/>
          <p:nvPr/>
        </p:nvSpPr>
        <p:spPr bwMode="white">
          <a:xfrm>
            <a:off x="8076075" y="4319089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/>
          <p:cNvSpPr/>
          <p:nvPr/>
        </p:nvSpPr>
        <p:spPr bwMode="white">
          <a:xfrm>
            <a:off x="8076075" y="4895452"/>
            <a:ext cx="3827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17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