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sldIdLst>
    <p:sldId id="290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91" r:id="rId27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51" d="100"/>
          <a:sy n="51" d="100"/>
        </p:scale>
        <p:origin x="114" y="1524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619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19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18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61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91" t="1109" b="1345"/>
          <a:stretch/>
        </p:blipFill>
        <p:spPr>
          <a:xfrm>
            <a:off x="18661" y="26566"/>
            <a:ext cx="12192000" cy="685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0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67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966214" y="1327940"/>
            <a:ext cx="361785" cy="314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28066" y="3654768"/>
            <a:ext cx="361785" cy="305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175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927801" y="2024301"/>
            <a:ext cx="361785" cy="305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51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19404" y="2770164"/>
            <a:ext cx="390347" cy="238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28132" y="2770164"/>
            <a:ext cx="218975" cy="238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850975" y="2770164"/>
            <a:ext cx="675966" cy="238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059438" y="2770164"/>
            <a:ext cx="685487" cy="238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681256" y="3486335"/>
            <a:ext cx="218975" cy="238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928132" y="3486335"/>
            <a:ext cx="218975" cy="238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7984264" y="3486335"/>
            <a:ext cx="542677" cy="238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1040396" y="3486335"/>
            <a:ext cx="542677" cy="238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50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224264" y="1794140"/>
            <a:ext cx="980628" cy="238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594578" y="1794140"/>
            <a:ext cx="1028231" cy="238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974413" y="1794140"/>
            <a:ext cx="1028231" cy="238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119537" y="2394019"/>
            <a:ext cx="228495" cy="247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461289" y="2394019"/>
            <a:ext cx="218975" cy="2380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803041" y="2394019"/>
            <a:ext cx="228495" cy="247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481652" y="2708241"/>
            <a:ext cx="1009190" cy="390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813884" y="2708241"/>
            <a:ext cx="1018710" cy="390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165157" y="2708241"/>
            <a:ext cx="1009190" cy="3903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862479" y="3174813"/>
            <a:ext cx="476033" cy="247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5204231" y="3174813"/>
            <a:ext cx="485553" cy="247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8545983" y="3174813"/>
            <a:ext cx="495074" cy="247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9" name="Rectangle 6158"/>
          <p:cNvSpPr/>
          <p:nvPr/>
        </p:nvSpPr>
        <p:spPr bwMode="white">
          <a:xfrm>
            <a:off x="1507469" y="3465274"/>
            <a:ext cx="1224135" cy="4903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0" name="Rectangle 6159"/>
          <p:cNvSpPr/>
          <p:nvPr/>
        </p:nvSpPr>
        <p:spPr bwMode="white">
          <a:xfrm>
            <a:off x="5015880" y="3422381"/>
            <a:ext cx="816713" cy="409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8328025" y="3398988"/>
            <a:ext cx="1080343" cy="4328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284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23933" y="3053736"/>
            <a:ext cx="409388" cy="247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974743" y="3053736"/>
            <a:ext cx="409388" cy="247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643173" y="3969092"/>
            <a:ext cx="418909" cy="247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603107" y="3969092"/>
            <a:ext cx="218975" cy="247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2871669" y="4579329"/>
            <a:ext cx="1989818" cy="238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050909" y="4550724"/>
            <a:ext cx="2294479" cy="3146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147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7950" y="2311051"/>
            <a:ext cx="1237685" cy="238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37785" y="2311051"/>
            <a:ext cx="1113917" cy="238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917619" y="2311051"/>
            <a:ext cx="952066" cy="238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57950" y="2874090"/>
            <a:ext cx="637884" cy="229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537785" y="2874090"/>
            <a:ext cx="476033" cy="229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917619" y="2874090"/>
            <a:ext cx="637884" cy="229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82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286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909421" y="2587085"/>
            <a:ext cx="218975" cy="238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80000" y="2587085"/>
            <a:ext cx="218975" cy="238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002975" y="2587085"/>
            <a:ext cx="352264" cy="238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910082" y="3273858"/>
            <a:ext cx="1332892" cy="314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080132" y="3273858"/>
            <a:ext cx="695008" cy="305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765950" y="3855708"/>
            <a:ext cx="371305" cy="238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562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584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52760" y="1718455"/>
            <a:ext cx="1961256" cy="867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60486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2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人数下大考卷教用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775" y="3140968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期末综合模拟达标卷（一）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186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7950" y="1709994"/>
            <a:ext cx="6388363" cy="868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153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7950" y="2051835"/>
            <a:ext cx="6635900" cy="857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50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71933" y="2338693"/>
            <a:ext cx="4693685" cy="8772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070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62413" y="2042783"/>
            <a:ext cx="5817123" cy="1429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476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661553" y="2512077"/>
            <a:ext cx="361785" cy="229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5" y="1"/>
            <a:ext cx="12164955" cy="685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1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48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413355" y="1775338"/>
            <a:ext cx="714049" cy="238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900561" y="2365899"/>
            <a:ext cx="1970776" cy="30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908429" y="2365899"/>
            <a:ext cx="361785" cy="30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738049" y="3004086"/>
            <a:ext cx="218975" cy="238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632661" y="2975510"/>
            <a:ext cx="933024" cy="30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632991" y="4204258"/>
            <a:ext cx="361785" cy="30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212429" y="4204258"/>
            <a:ext cx="361785" cy="30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4556826" y="4823395"/>
            <a:ext cx="675966" cy="30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9783669" y="4813870"/>
            <a:ext cx="675966" cy="314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598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891041" y="2140002"/>
            <a:ext cx="352264" cy="238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023338" y="2187750"/>
            <a:ext cx="247537" cy="38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023338" y="2254597"/>
            <a:ext cx="247537" cy="38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631669" y="2130453"/>
            <a:ext cx="342743" cy="2482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662545" y="3419646"/>
            <a:ext cx="218975" cy="238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670743" y="3419646"/>
            <a:ext cx="238016" cy="229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859834" y="3419646"/>
            <a:ext cx="218975" cy="238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2831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908429" y="1270456"/>
            <a:ext cx="675966" cy="238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488859" y="1270456"/>
            <a:ext cx="704528" cy="238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298115" y="1889438"/>
            <a:ext cx="380826" cy="238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062413" y="3117881"/>
            <a:ext cx="695008" cy="238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76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917619" y="1890874"/>
            <a:ext cx="685487" cy="295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395636" y="2501415"/>
            <a:ext cx="685487" cy="314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557487" y="3903750"/>
            <a:ext cx="352264" cy="267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099173" y="3903750"/>
            <a:ext cx="342743" cy="276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42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335537" y="1929370"/>
            <a:ext cx="323702" cy="295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383140" y="2664219"/>
            <a:ext cx="276099" cy="219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383140" y="3370438"/>
            <a:ext cx="276099" cy="229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335537" y="4057569"/>
            <a:ext cx="323702" cy="305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133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117884" y="2007592"/>
            <a:ext cx="371305" cy="315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8328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403834" y="1318836"/>
            <a:ext cx="371305" cy="315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17</Words>
  <Application>Microsoft Office PowerPoint</Application>
  <PresentationFormat>宽屏</PresentationFormat>
  <Paragraphs>2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5</cp:revision>
  <dcterms:created xsi:type="dcterms:W3CDTF">2021-12-27T06:11:56Z</dcterms:created>
  <dcterms:modified xsi:type="dcterms:W3CDTF">2022-01-18T07:20:27Z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