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1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2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7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8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9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2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92661" y="1813882"/>
            <a:ext cx="276099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92661" y="2423861"/>
            <a:ext cx="285619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54578" y="3005248"/>
            <a:ext cx="323702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2630" y="3212148"/>
            <a:ext cx="11520000" cy="1873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1398299" y="3728188"/>
            <a:ext cx="285619" cy="21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1398299" y="4674262"/>
            <a:ext cx="285619" cy="21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853373"/>
            <a:ext cx="371305" cy="31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36925" y="3085042"/>
            <a:ext cx="361785" cy="31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5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37256" y="1261311"/>
            <a:ext cx="361785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08495" y="2492319"/>
            <a:ext cx="371305" cy="3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167345"/>
            <a:ext cx="11520000" cy="1205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5956363" y="4349182"/>
            <a:ext cx="361785" cy="31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8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398254"/>
            <a:ext cx="37130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66280" y="2398254"/>
            <a:ext cx="21897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98842" y="2398254"/>
            <a:ext cx="228495" cy="22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07239" y="2398254"/>
            <a:ext cx="675966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95570" y="2961856"/>
            <a:ext cx="21897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66280" y="2961856"/>
            <a:ext cx="21897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79537" y="2961856"/>
            <a:ext cx="65692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73950" y="2961856"/>
            <a:ext cx="656925" cy="23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3472" y="2132856"/>
            <a:ext cx="1704198" cy="20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7848" y="2276872"/>
            <a:ext cx="1685157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68208" y="2232525"/>
            <a:ext cx="1780363" cy="204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180182" y="1556792"/>
            <a:ext cx="170419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5562971" y="1610208"/>
            <a:ext cx="1685157" cy="450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8976320" y="1610208"/>
            <a:ext cx="1780363" cy="52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909" y="2346533"/>
            <a:ext cx="1085355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56826" y="2346533"/>
            <a:ext cx="1085355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84264" y="2346533"/>
            <a:ext cx="109487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8909" y="2917902"/>
            <a:ext cx="618842" cy="228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56826" y="2908379"/>
            <a:ext cx="618842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84264" y="2908379"/>
            <a:ext cx="466512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7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176956"/>
            <a:ext cx="952066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28396" y="2176956"/>
            <a:ext cx="1228165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46314" y="2176956"/>
            <a:ext cx="1694677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739743"/>
            <a:ext cx="637884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28396" y="2739743"/>
            <a:ext cx="618842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46314" y="2739743"/>
            <a:ext cx="923504" cy="23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0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56992"/>
            <a:ext cx="11520000" cy="2444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5689785" y="4694042"/>
            <a:ext cx="304661" cy="22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7517752" y="4694042"/>
            <a:ext cx="218975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9212429" y="4694042"/>
            <a:ext cx="371305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3119206" y="5362567"/>
            <a:ext cx="371305" cy="2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6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3852258"/>
            <a:ext cx="2199272" cy="83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70876" y="3852258"/>
            <a:ext cx="2332561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1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3356103"/>
            <a:ext cx="4369983" cy="838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0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886294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期末综合模拟达标卷（二）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6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2331676"/>
            <a:ext cx="5350611" cy="84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19471" y="3632449"/>
            <a:ext cx="5464859" cy="8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3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3397804"/>
            <a:ext cx="2913322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3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46512" y="2861208"/>
            <a:ext cx="238016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41454" y="3442244"/>
            <a:ext cx="218975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22016" y="2283099"/>
            <a:ext cx="1247206" cy="73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48099" y="3772651"/>
            <a:ext cx="723570" cy="24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94512" y="3772651"/>
            <a:ext cx="685487" cy="24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26876" y="1232385"/>
            <a:ext cx="704528" cy="2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1813353"/>
            <a:ext cx="704528" cy="2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66347" y="2937193"/>
            <a:ext cx="361785" cy="3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80793" y="3518161"/>
            <a:ext cx="361785" cy="29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75206" y="3518161"/>
            <a:ext cx="675966" cy="31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42644" y="4089605"/>
            <a:ext cx="685487" cy="31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60231" y="4089605"/>
            <a:ext cx="361785" cy="3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8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3371" y="2004125"/>
            <a:ext cx="352264" cy="23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52892" y="2680546"/>
            <a:ext cx="352264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17090" y="2680546"/>
            <a:ext cx="352264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5735960" y="1980307"/>
            <a:ext cx="288032" cy="2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9138554" y="1970531"/>
            <a:ext cx="288032" cy="2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5879976" y="2661365"/>
            <a:ext cx="288032" cy="2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3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85719" y="1937633"/>
            <a:ext cx="371305" cy="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98512" y="2719032"/>
            <a:ext cx="666446" cy="23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1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3638645"/>
            <a:ext cx="390347" cy="1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14016" y="3552721"/>
            <a:ext cx="352264" cy="28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41719" y="3552721"/>
            <a:ext cx="342743" cy="28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88462" y="3638645"/>
            <a:ext cx="399867" cy="1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17818" y="1852171"/>
            <a:ext cx="152330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38644" y="2452748"/>
            <a:ext cx="218975" cy="23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17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5</cp:revision>
  <dcterms:created xsi:type="dcterms:W3CDTF">2021-12-27T06:11:56Z</dcterms:created>
  <dcterms:modified xsi:type="dcterms:W3CDTF">2022-01-18T07:21:09Z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