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8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9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47" d="100"/>
          <a:sy n="47" d="100"/>
        </p:scale>
        <p:origin x="36" y="126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91" t="1109" b="1345"/>
          <a:stretch/>
        </p:blipFill>
        <p:spPr>
          <a:xfrm>
            <a:off x="18661" y="26566"/>
            <a:ext cx="12192000" cy="685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8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457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519074" y="1251860"/>
            <a:ext cx="361785" cy="305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757090" y="3180520"/>
            <a:ext cx="371305" cy="315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755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498380" y="1232669"/>
            <a:ext cx="371305" cy="305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051239" y="2320439"/>
            <a:ext cx="371305" cy="314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606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38710" y="1862407"/>
            <a:ext cx="371305" cy="314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300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19537" y="2461512"/>
            <a:ext cx="238016" cy="228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089652" y="2461512"/>
            <a:ext cx="152330" cy="228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678942" y="2461512"/>
            <a:ext cx="218975" cy="228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776462" y="3080811"/>
            <a:ext cx="218975" cy="238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146776" y="3080811"/>
            <a:ext cx="218975" cy="238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041057" y="3080811"/>
            <a:ext cx="218975" cy="238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690776" y="3700109"/>
            <a:ext cx="542677" cy="238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6308628" y="3700109"/>
            <a:ext cx="218975" cy="238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8803041" y="3700109"/>
            <a:ext cx="695008" cy="238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2766942" y="4319408"/>
            <a:ext cx="218975" cy="238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6384793" y="4319408"/>
            <a:ext cx="380826" cy="238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8803041" y="4319408"/>
            <a:ext cx="695008" cy="238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792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71464" y="2492896"/>
            <a:ext cx="1775396" cy="2128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718678" y="2512985"/>
            <a:ext cx="1761322" cy="2128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896200" y="2489946"/>
            <a:ext cx="1770842" cy="2118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7"/>
          <p:cNvSpPr/>
          <p:nvPr/>
        </p:nvSpPr>
        <p:spPr bwMode="white">
          <a:xfrm>
            <a:off x="2246446" y="1762999"/>
            <a:ext cx="1761322" cy="491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47"/>
          <p:cNvSpPr/>
          <p:nvPr/>
        </p:nvSpPr>
        <p:spPr bwMode="white">
          <a:xfrm>
            <a:off x="5599339" y="1803427"/>
            <a:ext cx="1761322" cy="491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48"/>
          <p:cNvSpPr/>
          <p:nvPr/>
        </p:nvSpPr>
        <p:spPr bwMode="white">
          <a:xfrm>
            <a:off x="8952232" y="1555931"/>
            <a:ext cx="1770842" cy="683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907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57950" y="2546811"/>
            <a:ext cx="952066" cy="238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537785" y="2546811"/>
            <a:ext cx="1228165" cy="238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908099" y="2546811"/>
            <a:ext cx="952066" cy="238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57950" y="3156395"/>
            <a:ext cx="637884" cy="238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537785" y="3165920"/>
            <a:ext cx="476033" cy="228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908099" y="3156395"/>
            <a:ext cx="637884" cy="238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858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804694" y="4584895"/>
            <a:ext cx="380826" cy="238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432727" y="4584895"/>
            <a:ext cx="361785" cy="238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098842" y="4584895"/>
            <a:ext cx="218975" cy="238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650710" y="4584895"/>
            <a:ext cx="361785" cy="238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326347" y="4584895"/>
            <a:ext cx="209454" cy="238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647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24528" y="1252130"/>
            <a:ext cx="675966" cy="315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128066" y="1261693"/>
            <a:ext cx="685487" cy="306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765950" y="1873713"/>
            <a:ext cx="695008" cy="315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698644" y="2523984"/>
            <a:ext cx="380826" cy="239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803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24264" y="2813025"/>
            <a:ext cx="6616859" cy="1380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952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47966" y="3670485"/>
            <a:ext cx="2770512" cy="847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61206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考卷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人数下大考卷教用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760" y="2917586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期末综合模拟冲刺卷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631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29057" y="1918561"/>
            <a:ext cx="4208132" cy="838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007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29057" y="2434941"/>
            <a:ext cx="3408396" cy="1383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842115" y="2434941"/>
            <a:ext cx="1942214" cy="314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916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90909" y="2747184"/>
            <a:ext cx="5988495" cy="1390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91" t="1109" b="1345"/>
          <a:stretch/>
        </p:blipFill>
        <p:spPr>
          <a:xfrm>
            <a:off x="18661" y="26566"/>
            <a:ext cx="12192000" cy="685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5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595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613950" y="3637565"/>
            <a:ext cx="352264" cy="238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480330" y="3637565"/>
            <a:ext cx="218975" cy="238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289586" y="3637565"/>
            <a:ext cx="218975" cy="238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088991" y="3647108"/>
            <a:ext cx="152330" cy="229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613950" y="4219698"/>
            <a:ext cx="352264" cy="238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480330" y="4219698"/>
            <a:ext cx="218975" cy="238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6289586" y="4219698"/>
            <a:ext cx="218975" cy="238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088991" y="4219698"/>
            <a:ext cx="152330" cy="229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886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814214" y="1213618"/>
            <a:ext cx="666446" cy="238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974743" y="1194529"/>
            <a:ext cx="361785" cy="295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783338" y="1213618"/>
            <a:ext cx="218975" cy="238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614611" y="1729002"/>
            <a:ext cx="152330" cy="229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660231" y="2721595"/>
            <a:ext cx="685487" cy="314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669752" y="3246524"/>
            <a:ext cx="685487" cy="305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614942" y="4267749"/>
            <a:ext cx="942545" cy="305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4195041" y="4267749"/>
            <a:ext cx="933024" cy="314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6679933" y="4267749"/>
            <a:ext cx="1094876" cy="305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9336198" y="4267749"/>
            <a:ext cx="933024" cy="314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673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05355" y="3108942"/>
            <a:ext cx="314181" cy="295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337851" y="3137519"/>
            <a:ext cx="276099" cy="219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546644" y="3108942"/>
            <a:ext cx="323702" cy="295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784000" y="3137519"/>
            <a:ext cx="276099" cy="219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479008" y="4023396"/>
            <a:ext cx="209454" cy="228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523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393652" y="1643333"/>
            <a:ext cx="238016" cy="238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061421" y="2178022"/>
            <a:ext cx="161851" cy="229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463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023669" y="1728377"/>
            <a:ext cx="685487" cy="305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679933" y="1728377"/>
            <a:ext cx="685487" cy="305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071933" y="2271869"/>
            <a:ext cx="361785" cy="305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612297" y="3006061"/>
            <a:ext cx="714049" cy="238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376925" y="3683043"/>
            <a:ext cx="1970776" cy="314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613619" y="3711648"/>
            <a:ext cx="704528" cy="238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641520" y="3683043"/>
            <a:ext cx="1970776" cy="314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540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602776" y="1309053"/>
            <a:ext cx="380826" cy="238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90909" y="1862598"/>
            <a:ext cx="380826" cy="238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5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661884" y="1775008"/>
            <a:ext cx="371305" cy="314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051570" y="3050776"/>
            <a:ext cx="371305" cy="314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14</Words>
  <Application>Microsoft Office PowerPoint</Application>
  <PresentationFormat>宽屏</PresentationFormat>
  <Paragraphs>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宋体</vt:lpstr>
      <vt:lpstr>微软雅黑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mm</cp:lastModifiedBy>
  <cp:revision>4</cp:revision>
  <dcterms:created xsi:type="dcterms:W3CDTF">2021-12-27T06:11:56Z</dcterms:created>
  <dcterms:modified xsi:type="dcterms:W3CDTF">2021-12-30T10:03:17Z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