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8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9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42" y="126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10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8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76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94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91" t="1109" b="1345"/>
          <a:stretch/>
        </p:blipFill>
        <p:spPr>
          <a:xfrm>
            <a:off x="18661" y="26566"/>
            <a:ext cx="12192000" cy="68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98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03966" y="1279988"/>
            <a:ext cx="361785" cy="295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79669" y="2441826"/>
            <a:ext cx="352264" cy="304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71537" y="3546525"/>
            <a:ext cx="361785" cy="304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83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86380" y="2941463"/>
            <a:ext cx="1247206" cy="229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66148" y="2941463"/>
            <a:ext cx="1085355" cy="229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41256" y="2941463"/>
            <a:ext cx="1085355" cy="229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86380" y="3495129"/>
            <a:ext cx="580760" cy="21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166148" y="3495129"/>
            <a:ext cx="628363" cy="229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441256" y="3495129"/>
            <a:ext cx="466512" cy="229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46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2178969"/>
            <a:ext cx="952066" cy="22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80727" y="2178969"/>
            <a:ext cx="1247206" cy="22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55834" y="2178969"/>
            <a:ext cx="933024" cy="22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1917" y="2723676"/>
            <a:ext cx="637884" cy="22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80727" y="2723676"/>
            <a:ext cx="618842" cy="22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555834" y="2723676"/>
            <a:ext cx="609322" cy="22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7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3157491"/>
            <a:ext cx="295140" cy="228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85652" y="2547585"/>
            <a:ext cx="1399537" cy="1038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89454" y="3157491"/>
            <a:ext cx="285619" cy="228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22280" y="2557115"/>
            <a:ext cx="1732760" cy="1038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43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04958" y="2766883"/>
            <a:ext cx="380826" cy="23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03107" y="2757353"/>
            <a:ext cx="380826" cy="24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71404" y="3653212"/>
            <a:ext cx="380826" cy="22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336198" y="3653212"/>
            <a:ext cx="228495" cy="23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262016" y="4225037"/>
            <a:ext cx="1932694" cy="22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679272" y="4196446"/>
            <a:ext cx="2218314" cy="295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1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15074" y="3063461"/>
            <a:ext cx="1551867" cy="1287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95305" y="3044389"/>
            <a:ext cx="2161190" cy="129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22743" y="3044389"/>
            <a:ext cx="1999338" cy="1306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69487" y="3044389"/>
            <a:ext cx="2027900" cy="1306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915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05421" y="4150687"/>
            <a:ext cx="2161190" cy="1354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13024" y="4169760"/>
            <a:ext cx="1551867" cy="1335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6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05024" y="4117685"/>
            <a:ext cx="3141818" cy="83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189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76595" y="4073559"/>
            <a:ext cx="2446809" cy="86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28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76595" y="3494509"/>
            <a:ext cx="4198611" cy="849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976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771" y="2996952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第五单元系统复习测试卷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06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76595" y="2203555"/>
            <a:ext cx="3084694" cy="1418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48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52628" y="1889545"/>
            <a:ext cx="1951735" cy="304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43107" y="2432417"/>
            <a:ext cx="2760991" cy="314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76595" y="2984813"/>
            <a:ext cx="3874909" cy="314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9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14876" y="2559680"/>
            <a:ext cx="380826" cy="22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" y="1"/>
            <a:ext cx="12164955" cy="68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16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84595" y="1928057"/>
            <a:ext cx="352264" cy="28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83801" y="1918528"/>
            <a:ext cx="342743" cy="29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14809" y="2442609"/>
            <a:ext cx="361785" cy="228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26611" y="2423552"/>
            <a:ext cx="1742280" cy="29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14479" y="2947632"/>
            <a:ext cx="218975" cy="219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25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00363" y="1909620"/>
            <a:ext cx="333223" cy="238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56429" y="1909620"/>
            <a:ext cx="342743" cy="238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02975" y="1909620"/>
            <a:ext cx="352264" cy="238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00363" y="2510380"/>
            <a:ext cx="333223" cy="228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756429" y="2510380"/>
            <a:ext cx="333223" cy="228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9047662" y="2510380"/>
            <a:ext cx="307578" cy="228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73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08099" y="1328036"/>
            <a:ext cx="371305" cy="228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76066" y="1824108"/>
            <a:ext cx="209454" cy="228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13024" y="1805028"/>
            <a:ext cx="1751801" cy="295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918611" y="2921191"/>
            <a:ext cx="361785" cy="228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378" y="440619"/>
            <a:ext cx="7334250" cy="752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626" y="979952"/>
            <a:ext cx="7334250" cy="224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5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75471" y="2624362"/>
            <a:ext cx="342743" cy="22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27008" y="3120083"/>
            <a:ext cx="209454" cy="22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32264" y="3615804"/>
            <a:ext cx="371305" cy="22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00033" y="4111526"/>
            <a:ext cx="209454" cy="22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24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40396" y="1756737"/>
            <a:ext cx="276099" cy="219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02314" y="2233312"/>
            <a:ext cx="314181" cy="28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40396" y="2757545"/>
            <a:ext cx="276099" cy="209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40396" y="3253183"/>
            <a:ext cx="276099" cy="209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002314" y="3729759"/>
            <a:ext cx="314181" cy="28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5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92793" y="1767017"/>
            <a:ext cx="361785" cy="30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71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28132" y="2070228"/>
            <a:ext cx="361785" cy="30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15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2021-12-30T09:57:21Z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