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2" r:id="rId2"/>
    <p:sldId id="260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3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2" d="100"/>
          <a:sy n="62" d="100"/>
        </p:scale>
        <p:origin x="90" y="94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505"/>
          <a:stretch/>
        </p:blipFill>
        <p:spPr>
          <a:xfrm>
            <a:off x="0" y="0"/>
            <a:ext cx="12192000" cy="687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6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81454" y="1680108"/>
            <a:ext cx="371305" cy="314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501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00297" y="2436966"/>
            <a:ext cx="380826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56694" y="2436966"/>
            <a:ext cx="333223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60495" y="2436966"/>
            <a:ext cx="380826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88000" y="2436966"/>
            <a:ext cx="390347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52628" y="2905215"/>
            <a:ext cx="390347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118545" y="2905215"/>
            <a:ext cx="380826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346049" y="2905215"/>
            <a:ext cx="380826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88000" y="2905215"/>
            <a:ext cx="342743" cy="238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924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00495" y="1861818"/>
            <a:ext cx="346303" cy="25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480953" y="1854656"/>
            <a:ext cx="346679" cy="25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555504" y="1947627"/>
            <a:ext cx="323702" cy="113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23096" y="2470061"/>
            <a:ext cx="323702" cy="1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079782" y="2450397"/>
            <a:ext cx="330306" cy="238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/>
          <p:cNvSpPr/>
          <p:nvPr/>
        </p:nvSpPr>
        <p:spPr bwMode="white">
          <a:xfrm>
            <a:off x="5340250" y="2492896"/>
            <a:ext cx="323702" cy="166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53024" y="1814707"/>
            <a:ext cx="418909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433388" y="1814707"/>
            <a:ext cx="409388" cy="248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708826" y="1814707"/>
            <a:ext cx="390347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03107" y="1805165"/>
            <a:ext cx="409388" cy="2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899570" y="2301331"/>
            <a:ext cx="2922842" cy="30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309619" y="3274580"/>
            <a:ext cx="152330" cy="22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755768" y="3274580"/>
            <a:ext cx="304661" cy="22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098181" y="3274580"/>
            <a:ext cx="218975" cy="228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3281057" y="3742121"/>
            <a:ext cx="238016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803371" y="3742121"/>
            <a:ext cx="218975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9098181" y="3742121"/>
            <a:ext cx="228495" cy="2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958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12628" y="2615227"/>
            <a:ext cx="218975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612628" y="3368537"/>
            <a:ext cx="218975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612628" y="4121847"/>
            <a:ext cx="228495" cy="228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12628" y="4875157"/>
            <a:ext cx="218975" cy="238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603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1137536"/>
            <a:ext cx="371305" cy="31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14413" y="1137536"/>
            <a:ext cx="361785" cy="316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12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195371" y="4577624"/>
            <a:ext cx="209454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804363" y="4577624"/>
            <a:ext cx="218975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22876" y="4577624"/>
            <a:ext cx="218975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31867" y="4577624"/>
            <a:ext cx="228495" cy="238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993123" y="4587154"/>
            <a:ext cx="152330" cy="228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910082" y="5130382"/>
            <a:ext cx="1009190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28330" y="5139912"/>
            <a:ext cx="1656595" cy="304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96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24198" y="1232358"/>
            <a:ext cx="361785" cy="238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405157" y="2660724"/>
            <a:ext cx="3751140" cy="790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54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95636" y="1680699"/>
            <a:ext cx="3922512" cy="126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75140" y="2634190"/>
            <a:ext cx="1951735" cy="314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83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易混易错专项综合测试卷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2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170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71471" y="2504355"/>
            <a:ext cx="352264" cy="28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36859" y="2494795"/>
            <a:ext cx="323702" cy="305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48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3316" y="3319711"/>
            <a:ext cx="362324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87185" y="3329241"/>
            <a:ext cx="300503" cy="257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14011" y="3319710"/>
            <a:ext cx="277733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269222" y="3310180"/>
            <a:ext cx="361785" cy="2668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9"/>
          <p:cNvSpPr/>
          <p:nvPr/>
        </p:nvSpPr>
        <p:spPr bwMode="white">
          <a:xfrm>
            <a:off x="5024433" y="3310179"/>
            <a:ext cx="361785" cy="276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12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1752" y="3433596"/>
            <a:ext cx="360040" cy="2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29885" y="3443428"/>
            <a:ext cx="323619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99834" y="3443125"/>
            <a:ext cx="409388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851966" y="3424067"/>
            <a:ext cx="361785" cy="28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43305" y="4472227"/>
            <a:ext cx="2618181" cy="8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7"/>
          <p:cNvSpPr/>
          <p:nvPr/>
        </p:nvSpPr>
        <p:spPr bwMode="white">
          <a:xfrm>
            <a:off x="3303049" y="3452653"/>
            <a:ext cx="384048" cy="257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59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95600" y="2319765"/>
            <a:ext cx="360040" cy="257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24000" y="2316951"/>
            <a:ext cx="247537" cy="247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549143" y="2300692"/>
            <a:ext cx="238016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07768" y="2308591"/>
            <a:ext cx="262760" cy="278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65677" y="2316951"/>
            <a:ext cx="371305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50"/>
          <p:cNvSpPr/>
          <p:nvPr/>
        </p:nvSpPr>
        <p:spPr bwMode="white">
          <a:xfrm>
            <a:off x="5243560" y="2316951"/>
            <a:ext cx="371305" cy="286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150"/>
          <p:cNvSpPr/>
          <p:nvPr/>
        </p:nvSpPr>
        <p:spPr bwMode="white">
          <a:xfrm>
            <a:off x="6004025" y="2278264"/>
            <a:ext cx="371305" cy="4055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64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14413" y="2406415"/>
            <a:ext cx="39034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2463670"/>
            <a:ext cx="399867" cy="23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" y="-25772"/>
            <a:ext cx="12178929" cy="68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83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43305" y="4216986"/>
            <a:ext cx="399867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709157" y="4216986"/>
            <a:ext cx="399867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84462" y="4216986"/>
            <a:ext cx="399867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02578" y="4216986"/>
            <a:ext cx="399867" cy="238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4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1194503"/>
            <a:ext cx="380826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385123" y="1194503"/>
            <a:ext cx="380826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56099" y="1662058"/>
            <a:ext cx="380826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72066" y="2110529"/>
            <a:ext cx="218975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27206" y="2578084"/>
            <a:ext cx="390347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624462" y="3036097"/>
            <a:ext cx="371305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233454" y="3036097"/>
            <a:ext cx="380826" cy="238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50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51834" y="1290067"/>
            <a:ext cx="894942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890710" y="2206723"/>
            <a:ext cx="380826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23669" y="2206723"/>
            <a:ext cx="371305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328330" y="2846472"/>
            <a:ext cx="218975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317818" y="2846472"/>
            <a:ext cx="361785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252165" y="3658095"/>
            <a:ext cx="209454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384462" y="3658095"/>
            <a:ext cx="209454" cy="238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007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48128" y="2452022"/>
            <a:ext cx="360040" cy="265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881098" y="2452022"/>
            <a:ext cx="328236" cy="2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53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489190" y="1251964"/>
            <a:ext cx="361785" cy="2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823735" y="1863392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470479" y="1863392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95900" y="2809196"/>
            <a:ext cx="37130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966876" y="2809196"/>
            <a:ext cx="218975" cy="2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08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37322" y="2072457"/>
            <a:ext cx="371305" cy="31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13619" y="3780630"/>
            <a:ext cx="371305" cy="314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8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05157" y="1670457"/>
            <a:ext cx="371305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193057" y="2851372"/>
            <a:ext cx="361785" cy="314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16</Words>
  <Application>Microsoft Office PowerPoint</Application>
  <PresentationFormat>宽屏</PresentationFormat>
  <Paragraphs>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mm</cp:lastModifiedBy>
  <cp:revision>5</cp:revision>
  <dcterms:created xsi:type="dcterms:W3CDTF">2021-12-27T06:11:56Z</dcterms:created>
  <dcterms:modified xsi:type="dcterms:W3CDTF">2021-12-30T05:57:59Z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