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</p:sldMasterIdLst>
  <p:sldIdLst>
    <p:sldId id="290" r:id="rId3"/>
    <p:sldId id="260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91" r:id="rId27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47" d="100"/>
          <a:sy n="47" d="100"/>
        </p:scale>
        <p:origin x="42" y="126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9464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498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2348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1260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505"/>
          <a:stretch/>
        </p:blipFill>
        <p:spPr>
          <a:xfrm>
            <a:off x="0" y="0"/>
            <a:ext cx="12192000" cy="687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748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060099" y="1605709"/>
            <a:ext cx="371305" cy="315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214413" y="2551986"/>
            <a:ext cx="371305" cy="315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966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603768" y="1175564"/>
            <a:ext cx="361785" cy="315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183867" y="2083431"/>
            <a:ext cx="371305" cy="315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894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52958" y="2841375"/>
            <a:ext cx="2513454" cy="999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565685" y="2746166"/>
            <a:ext cx="2551537" cy="1209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166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43504" y="3999023"/>
            <a:ext cx="1094876" cy="1373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174677" y="3903631"/>
            <a:ext cx="1199603" cy="1449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540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43371" y="1729484"/>
            <a:ext cx="5798082" cy="267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280727" y="3057107"/>
            <a:ext cx="1466181" cy="210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455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760296" y="1556792"/>
            <a:ext cx="1296144" cy="1153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830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985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519074" y="2225933"/>
            <a:ext cx="1390016" cy="305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318148" y="2225933"/>
            <a:ext cx="1256727" cy="305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393322" y="2245032"/>
            <a:ext cx="609322" cy="276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576198" y="3562856"/>
            <a:ext cx="1256727" cy="315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327669" y="3562856"/>
            <a:ext cx="1247206" cy="315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393322" y="3581955"/>
            <a:ext cx="609322" cy="286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625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86247" y="2899631"/>
            <a:ext cx="218975" cy="238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232793" y="2899631"/>
            <a:ext cx="209454" cy="238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412694" y="2899631"/>
            <a:ext cx="314181" cy="238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754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117884" y="1242235"/>
            <a:ext cx="209454" cy="238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117884" y="1709854"/>
            <a:ext cx="209454" cy="238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108363" y="2177472"/>
            <a:ext cx="218975" cy="238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117884" y="2645091"/>
            <a:ext cx="218975" cy="238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2239963"/>
            <a:ext cx="62646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考卷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人数下大考卷教用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7787" y="2902088"/>
            <a:ext cx="489654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认识图形和人民币专项复习测试卷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491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261685" y="3033535"/>
            <a:ext cx="295140" cy="38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566677" y="3052593"/>
            <a:ext cx="1009190" cy="238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735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503712" y="2996951"/>
            <a:ext cx="5404056" cy="942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6146"/>
          <p:cNvSpPr/>
          <p:nvPr/>
        </p:nvSpPr>
        <p:spPr bwMode="white">
          <a:xfrm>
            <a:off x="5015880" y="1844824"/>
            <a:ext cx="3891888" cy="1224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334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270545" y="1299063"/>
            <a:ext cx="380826" cy="238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688288" y="1970612"/>
            <a:ext cx="1224136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325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078809" y="1318455"/>
            <a:ext cx="371305" cy="314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380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384793" y="4788990"/>
            <a:ext cx="380826" cy="314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1" y="-25772"/>
            <a:ext cx="12178929" cy="688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2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087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843107" y="2352190"/>
            <a:ext cx="666446" cy="306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336859" y="2342625"/>
            <a:ext cx="666446" cy="315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545322" y="2342625"/>
            <a:ext cx="675966" cy="315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718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34049" y="4064974"/>
            <a:ext cx="695008" cy="314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176000" y="4064974"/>
            <a:ext cx="695008" cy="314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127404" y="4084048"/>
            <a:ext cx="352264" cy="295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088661" y="4064974"/>
            <a:ext cx="704528" cy="314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605421" y="4656247"/>
            <a:ext cx="352264" cy="305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945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538776" y="3441348"/>
            <a:ext cx="218975" cy="238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833586" y="3441348"/>
            <a:ext cx="209454" cy="238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166148" y="3441348"/>
            <a:ext cx="218975" cy="238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460958" y="3441348"/>
            <a:ext cx="218975" cy="238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803041" y="3441348"/>
            <a:ext cx="218975" cy="238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097851" y="3441348"/>
            <a:ext cx="218975" cy="238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637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337851" y="1308683"/>
            <a:ext cx="352264" cy="238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507239" y="1308683"/>
            <a:ext cx="218975" cy="238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604099" y="2242476"/>
            <a:ext cx="218975" cy="238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421553" y="2242476"/>
            <a:ext cx="352264" cy="238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567008" y="3929019"/>
            <a:ext cx="218975" cy="238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889057" y="3929019"/>
            <a:ext cx="209454" cy="238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9174347" y="3929019"/>
            <a:ext cx="218975" cy="238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2957355" y="4510257"/>
            <a:ext cx="380826" cy="238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7879537" y="4510257"/>
            <a:ext cx="218975" cy="238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9174347" y="4510257"/>
            <a:ext cx="218975" cy="238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270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994776" y="1470859"/>
            <a:ext cx="228495" cy="238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34049" y="2176314"/>
            <a:ext cx="2027900" cy="514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947609" y="3463292"/>
            <a:ext cx="340932" cy="257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228492" y="3463292"/>
            <a:ext cx="288032" cy="248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2439034" y="4051633"/>
            <a:ext cx="335633" cy="187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574545" y="4035282"/>
            <a:ext cx="329767" cy="251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148"/>
          <p:cNvSpPr/>
          <p:nvPr/>
        </p:nvSpPr>
        <p:spPr bwMode="white">
          <a:xfrm>
            <a:off x="5091093" y="3463626"/>
            <a:ext cx="340932" cy="257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148"/>
          <p:cNvSpPr/>
          <p:nvPr/>
        </p:nvSpPr>
        <p:spPr bwMode="white">
          <a:xfrm>
            <a:off x="5735960" y="4029801"/>
            <a:ext cx="340932" cy="257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1" grpId="0" animBg="1"/>
      <p:bldP spid="6152" grpId="0" animBg="1"/>
      <p:bldP spid="6153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000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871338" y="1203811"/>
            <a:ext cx="361785" cy="247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310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099173" y="1918700"/>
            <a:ext cx="371305" cy="314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195371" y="3624693"/>
            <a:ext cx="371305" cy="314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17</Words>
  <Application>Microsoft Office PowerPoint</Application>
  <PresentationFormat>宽屏</PresentationFormat>
  <Paragraphs>2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mm</cp:lastModifiedBy>
  <cp:revision>4</cp:revision>
  <dcterms:created xsi:type="dcterms:W3CDTF">2021-12-27T06:11:56Z</dcterms:created>
  <dcterms:modified xsi:type="dcterms:W3CDTF">2021-12-30T05:57:08Z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