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9" r:id="rId2"/>
  </p:sldMasterIdLst>
  <p:notesMasterIdLst>
    <p:notesMasterId r:id="rId26"/>
  </p:notesMasterIdLst>
  <p:sldIdLst>
    <p:sldId id="288" r:id="rId3"/>
    <p:sldId id="260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9" r:id="rId25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0" userDrawn="1">
          <p15:clr>
            <a:srgbClr val="A4A3A4"/>
          </p15:clr>
        </p15:guide>
        <p15:guide id="2" pos="38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>
      <p:cViewPr varScale="1">
        <p:scale>
          <a:sx n="51" d="100"/>
          <a:sy n="51" d="100"/>
        </p:scale>
        <p:origin x="114" y="1524"/>
      </p:cViewPr>
      <p:guideLst>
        <p:guide orient="horz" pos="2190"/>
        <p:guide pos="38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955694-69E0-4206-8647-5721BA6632F1}" type="datetimeFigureOut">
              <a:rPr lang="zh-CN" altLang="en-US" smtClean="0"/>
              <a:t>2022/1/18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E258BF-ED39-499E-A35C-F6621C1CA25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52558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E258BF-ED39-499E-A35C-F6621C1CA25E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4054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4086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4ABB2B2-F791-4FF1-977C-01DCD3CD33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13326"/>
            <a:ext cx="12189884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2884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6293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4ABB2B2-F791-4FF1-977C-01DCD3CD33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13326"/>
            <a:ext cx="12189884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7829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342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8037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6213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/>
          <a:srcRect l="505"/>
          <a:stretch/>
        </p:blipFill>
        <p:spPr>
          <a:xfrm>
            <a:off x="0" y="0"/>
            <a:ext cx="12192000" cy="6873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178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9020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081454" y="1832313"/>
            <a:ext cx="371305" cy="3142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0707173" y="2975069"/>
            <a:ext cx="371305" cy="3142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6885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719338" y="2709660"/>
            <a:ext cx="361785" cy="2382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118545" y="2709660"/>
            <a:ext cx="390347" cy="2382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7708165" y="2709660"/>
            <a:ext cx="380826" cy="2382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1088000" y="2709660"/>
            <a:ext cx="342743" cy="2382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2862148" y="3300532"/>
            <a:ext cx="371305" cy="2382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5280396" y="3300532"/>
            <a:ext cx="380826" cy="2382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7546314" y="3300532"/>
            <a:ext cx="333223" cy="2382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11259371" y="3300532"/>
            <a:ext cx="380826" cy="2382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2700297" y="3881873"/>
            <a:ext cx="333223" cy="2382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5118545" y="3881873"/>
            <a:ext cx="390347" cy="2382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7" name="Rectangle 6156"/>
          <p:cNvSpPr/>
          <p:nvPr/>
        </p:nvSpPr>
        <p:spPr bwMode="white">
          <a:xfrm>
            <a:off x="7536793" y="3881873"/>
            <a:ext cx="390347" cy="2382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8" name="Rectangle 6157"/>
          <p:cNvSpPr/>
          <p:nvPr/>
        </p:nvSpPr>
        <p:spPr bwMode="white">
          <a:xfrm>
            <a:off x="11249851" y="3881873"/>
            <a:ext cx="380826" cy="2382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  <p:bldP spid="6156" grpId="0" animBg="1"/>
      <p:bldP spid="6157" grpId="0" animBg="1"/>
      <p:bldP spid="615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08774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176436" y="2004706"/>
            <a:ext cx="418909" cy="2573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242644" y="2004706"/>
            <a:ext cx="418909" cy="2573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9098181" y="2004706"/>
            <a:ext cx="399867" cy="2573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823841" y="2738752"/>
            <a:ext cx="409388" cy="2573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4975735" y="2748285"/>
            <a:ext cx="228495" cy="2573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6441917" y="2748285"/>
            <a:ext cx="228495" cy="2573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8374611" y="2748285"/>
            <a:ext cx="228495" cy="2573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33351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9821752" y="2232429"/>
            <a:ext cx="218975" cy="2381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9821752" y="2880075"/>
            <a:ext cx="218975" cy="2381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9821752" y="3527722"/>
            <a:ext cx="209454" cy="2285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9812231" y="4175368"/>
            <a:ext cx="238016" cy="2381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9821752" y="4823015"/>
            <a:ext cx="209454" cy="2285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25449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41628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033520" y="2942356"/>
            <a:ext cx="218975" cy="2387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480661" y="2942356"/>
            <a:ext cx="218975" cy="2292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5937322" y="2942356"/>
            <a:ext cx="218975" cy="2387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7384462" y="2942356"/>
            <a:ext cx="218975" cy="2292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8841123" y="2942356"/>
            <a:ext cx="218975" cy="2387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10288264" y="2942356"/>
            <a:ext cx="238016" cy="2292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99624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414677" y="1242374"/>
            <a:ext cx="685487" cy="3151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6441917" y="1251925"/>
            <a:ext cx="371305" cy="2960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2405157" y="1825010"/>
            <a:ext cx="695008" cy="3151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4023669" y="1834561"/>
            <a:ext cx="361785" cy="2960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5746909" y="2541366"/>
            <a:ext cx="161851" cy="2292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3917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128502" y="4161277"/>
            <a:ext cx="399867" cy="2575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663794" y="4161277"/>
            <a:ext cx="332200" cy="2575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3918387" y="4161277"/>
            <a:ext cx="377414" cy="2575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7708165" y="4170817"/>
            <a:ext cx="380826" cy="2480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8764958" y="4170817"/>
            <a:ext cx="228495" cy="2575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9479008" y="4161277"/>
            <a:ext cx="409388" cy="2575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6148"/>
          <p:cNvSpPr/>
          <p:nvPr/>
        </p:nvSpPr>
        <p:spPr bwMode="white">
          <a:xfrm>
            <a:off x="3169313" y="4161277"/>
            <a:ext cx="254554" cy="2575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6150"/>
          <p:cNvSpPr/>
          <p:nvPr/>
        </p:nvSpPr>
        <p:spPr bwMode="white">
          <a:xfrm>
            <a:off x="8246774" y="4161277"/>
            <a:ext cx="327772" cy="2575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1347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871669" y="4269813"/>
            <a:ext cx="4722247" cy="7141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6506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395636" y="3381188"/>
            <a:ext cx="4417586" cy="7065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文本框 1">
            <a:extLst>
              <a:ext uri="{FF2B5EF4-FFF2-40B4-BE49-F238E27FC236}">
                <a16:creationId xmlns:a16="http://schemas.microsoft.com/office/drawing/2014/main" id="{4BF8726C-BA89-4439-94EE-38451F459E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3712" y="2239963"/>
            <a:ext cx="590465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大考卷</a:t>
            </a:r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1</a:t>
            </a:r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人数下大考卷教用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22" name="文本框 4">
            <a:extLst>
              <a:ext uri="{FF2B5EF4-FFF2-40B4-BE49-F238E27FC236}">
                <a16:creationId xmlns:a16="http://schemas.microsoft.com/office/drawing/2014/main" id="{E5D9AA1B-7E87-494E-83A6-D386702D3A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5720" y="3016251"/>
            <a:ext cx="489654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200" dirty="0" smtClean="0">
                <a:latin typeface="Calibri" panose="020F0502020204030204" pitchFamily="34" charset="0"/>
              </a:rPr>
              <a:t>期末综合模拟冲刺卷</a:t>
            </a:r>
            <a:endParaRPr lang="zh-CN" altLang="en-US" sz="3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22538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929123" y="3359610"/>
            <a:ext cx="4731768" cy="11159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07110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805355" y="2425740"/>
            <a:ext cx="5036429" cy="7062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6506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643173" y="3247509"/>
            <a:ext cx="8111603" cy="7161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标题 3073">
            <a:extLst>
              <a:ext uri="{FF2B5EF4-FFF2-40B4-BE49-F238E27FC236}">
                <a16:creationId xmlns:a16="http://schemas.microsoft.com/office/drawing/2014/main" id="{B0848B07-EEF9-459E-B83F-F4F41740EBF3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2209800" y="2130426"/>
            <a:ext cx="7772400" cy="1470025"/>
          </a:xfrm>
          <a:prstGeom prst="rect">
            <a:avLst/>
          </a:prstGeom>
        </p:spPr>
        <p:txBody>
          <a:bodyPr anchor="ctr"/>
          <a:lstStyle/>
          <a:p>
            <a:endParaRPr lang="zh-CN" altLang="zh-CN" sz="4400"/>
          </a:p>
        </p:txBody>
      </p:sp>
      <p:sp>
        <p:nvSpPr>
          <p:cNvPr id="7170" name="副标题 3074">
            <a:extLst>
              <a:ext uri="{FF2B5EF4-FFF2-40B4-BE49-F238E27FC236}">
                <a16:creationId xmlns:a16="http://schemas.microsoft.com/office/drawing/2014/main" id="{92B44265-B1F8-41D8-9D9A-B1E7B504FE34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2895600" y="3886200"/>
            <a:ext cx="6400800" cy="1752600"/>
          </a:xfrm>
          <a:prstGeom prst="rect">
            <a:avLst/>
          </a:prstGeom>
        </p:spPr>
        <p:txBody>
          <a:bodyPr/>
          <a:lstStyle/>
          <a:p>
            <a:endParaRPr lang="zh-CN" altLang="zh-CN" sz="32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71" y="-25772"/>
            <a:ext cx="12178929" cy="6883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3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9343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405157" y="3666665"/>
            <a:ext cx="209454" cy="2386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328330" y="3666665"/>
            <a:ext cx="228495" cy="2290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7555834" y="3666665"/>
            <a:ext cx="371305" cy="2386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0440595" y="3666665"/>
            <a:ext cx="380826" cy="2386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3614280" y="4191634"/>
            <a:ext cx="380826" cy="2386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10459636" y="4162999"/>
            <a:ext cx="1009190" cy="3149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9418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7850975" y="1251898"/>
            <a:ext cx="390347" cy="2387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9697983" y="1251898"/>
            <a:ext cx="218975" cy="2387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4433057" y="2531590"/>
            <a:ext cx="152330" cy="2387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7546314" y="2531590"/>
            <a:ext cx="209454" cy="2387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4147438" y="3266936"/>
            <a:ext cx="390347" cy="2387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8945851" y="3266936"/>
            <a:ext cx="390347" cy="2387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4347371" y="3811282"/>
            <a:ext cx="380826" cy="2387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0099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910082" y="1804879"/>
            <a:ext cx="380826" cy="2384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499702" y="1804879"/>
            <a:ext cx="380826" cy="2289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5651702" y="1804879"/>
            <a:ext cx="352264" cy="2384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8041388" y="3235562"/>
            <a:ext cx="228495" cy="2479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5356561" y="3950904"/>
            <a:ext cx="218975" cy="2289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9393322" y="3950904"/>
            <a:ext cx="218975" cy="2384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1929123" y="4656708"/>
            <a:ext cx="361785" cy="2384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4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07526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100495" y="2141540"/>
            <a:ext cx="323702" cy="382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100495" y="2198920"/>
            <a:ext cx="323702" cy="382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5343828" y="2055470"/>
            <a:ext cx="320124" cy="2677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8733662" y="2062642"/>
            <a:ext cx="314666" cy="2606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2109374" y="2753599"/>
            <a:ext cx="323702" cy="2582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9219440" y="2748912"/>
            <a:ext cx="310042" cy="2628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6150"/>
          <p:cNvSpPr/>
          <p:nvPr/>
        </p:nvSpPr>
        <p:spPr bwMode="white">
          <a:xfrm>
            <a:off x="5350720" y="2753599"/>
            <a:ext cx="323702" cy="2582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4483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7546314" y="1251552"/>
            <a:ext cx="218975" cy="2382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3433388" y="1975884"/>
            <a:ext cx="209454" cy="2382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7041719" y="2785992"/>
            <a:ext cx="228495" cy="2382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9526611" y="2785992"/>
            <a:ext cx="218975" cy="2382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8207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5775471" y="2559212"/>
            <a:ext cx="371305" cy="3149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2007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7251173" y="1261023"/>
            <a:ext cx="371305" cy="3144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9593256" y="2737791"/>
            <a:ext cx="361785" cy="3144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</TotalTime>
  <Words>15</Words>
  <Application>Microsoft Office PowerPoint</Application>
  <PresentationFormat>宽屏</PresentationFormat>
  <Paragraphs>3</Paragraphs>
  <Slides>23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23</vt:i4>
      </vt:variant>
    </vt:vector>
  </HeadingPairs>
  <TitlesOfParts>
    <vt:vector size="32" baseType="lpstr">
      <vt:lpstr>等线</vt:lpstr>
      <vt:lpstr>等线 Light</vt:lpstr>
      <vt:lpstr>宋体</vt:lpstr>
      <vt:lpstr>微软雅黑</vt:lpstr>
      <vt:lpstr>Arial</vt:lpstr>
      <vt:lpstr>Calibri</vt:lpstr>
      <vt:lpstr>Calibri Light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work</cp:lastModifiedBy>
  <cp:revision>6</cp:revision>
  <dcterms:created xsi:type="dcterms:W3CDTF">2021-12-27T06:11:56Z</dcterms:created>
  <dcterms:modified xsi:type="dcterms:W3CDTF">2022-01-18T07:16:19Z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2052-11.1.0.11115</vt:lpwstr>
  </property>
  <property fmtid="{D5CDD505-2E9C-101B-9397-08002B2CF9AE}" pid="3" name="ICV">
    <vt:lpwstr>A662E8A7724E4295A10CC3BCA26DC0A7</vt:lpwstr>
  </property>
</Properties>
</file>