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8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9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7" d="100"/>
          <a:sy n="47" d="100"/>
        </p:scale>
        <p:origin x="36" y="126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35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1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83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5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505"/>
          <a:stretch/>
        </p:blipFill>
        <p:spPr>
          <a:xfrm>
            <a:off x="0" y="0"/>
            <a:ext cx="12192000" cy="68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71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857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07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48231" y="1976924"/>
            <a:ext cx="218975" cy="22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22479" y="1967382"/>
            <a:ext cx="218975" cy="238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48231" y="2644846"/>
            <a:ext cx="218975" cy="22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622479" y="2635304"/>
            <a:ext cx="218975" cy="238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38710" y="3312768"/>
            <a:ext cx="238016" cy="238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22479" y="3322310"/>
            <a:ext cx="218975" cy="229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03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42247" y="2272408"/>
            <a:ext cx="399867" cy="24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18016" y="2272408"/>
            <a:ext cx="409388" cy="24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22347" y="2272408"/>
            <a:ext cx="399867" cy="24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51636" y="3512512"/>
            <a:ext cx="390347" cy="23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793851" y="3512512"/>
            <a:ext cx="380826" cy="23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726545" y="3512512"/>
            <a:ext cx="380826" cy="23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33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32793" y="1812694"/>
            <a:ext cx="371305" cy="24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27272" y="1805374"/>
            <a:ext cx="390347" cy="24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64826" y="2158517"/>
            <a:ext cx="409388" cy="22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508892" y="3332478"/>
            <a:ext cx="218975" cy="238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927471" y="3332478"/>
            <a:ext cx="371305" cy="24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736066" y="3342022"/>
            <a:ext cx="238016" cy="238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78054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53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19074" y="2570357"/>
            <a:ext cx="218975" cy="23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89917" y="2570357"/>
            <a:ext cx="228495" cy="2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60760" y="2570357"/>
            <a:ext cx="218975" cy="23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841123" y="2570357"/>
            <a:ext cx="218975" cy="23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8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90975" y="1213513"/>
            <a:ext cx="1009190" cy="31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04033" y="1213513"/>
            <a:ext cx="1351933" cy="31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833917" y="1833396"/>
            <a:ext cx="228495" cy="238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43305" y="2968258"/>
            <a:ext cx="6350280" cy="31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43305" y="3559531"/>
            <a:ext cx="1970776" cy="30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518743" y="3549995"/>
            <a:ext cx="1951735" cy="31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80" y="4013678"/>
            <a:ext cx="2009775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02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41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33388" y="2683045"/>
            <a:ext cx="218975" cy="238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51900" y="2683045"/>
            <a:ext cx="218975" cy="238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60892" y="2683045"/>
            <a:ext cx="218975" cy="238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279404" y="2683045"/>
            <a:ext cx="209454" cy="238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6120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60486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分夹与整理和找规律专项复习测试卷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21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85520" y="1919873"/>
            <a:ext cx="685487" cy="305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41917" y="1919873"/>
            <a:ext cx="695008" cy="305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29123" y="2568866"/>
            <a:ext cx="685487" cy="305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23537" y="2597498"/>
            <a:ext cx="218975" cy="23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622809" y="2597498"/>
            <a:ext cx="361785" cy="23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414677" y="3866852"/>
            <a:ext cx="4227173" cy="88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08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18942" y="2988572"/>
            <a:ext cx="218975" cy="23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99305" y="2988572"/>
            <a:ext cx="152330" cy="23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74876" y="2988572"/>
            <a:ext cx="218975" cy="23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271537" y="3561144"/>
            <a:ext cx="218975" cy="23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032859" y="3561144"/>
            <a:ext cx="218975" cy="23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927471" y="3561144"/>
            <a:ext cx="218975" cy="23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023669" y="4114630"/>
            <a:ext cx="342743" cy="28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45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117223" y="3117785"/>
            <a:ext cx="399867" cy="419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098181" y="3691542"/>
            <a:ext cx="418909" cy="34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88462" y="3682011"/>
            <a:ext cx="418909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/>
          <p:cNvSpPr/>
          <p:nvPr/>
        </p:nvSpPr>
        <p:spPr bwMode="white">
          <a:xfrm>
            <a:off x="9688462" y="3077925"/>
            <a:ext cx="418909" cy="38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" y="-25772"/>
            <a:ext cx="12178929" cy="68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56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05421" y="2081484"/>
            <a:ext cx="1589950" cy="1020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03305" y="3321418"/>
            <a:ext cx="1637553" cy="81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62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89917" y="1175514"/>
            <a:ext cx="1285289" cy="821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55900" y="2207066"/>
            <a:ext cx="1161520" cy="85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9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460297" y="1985183"/>
            <a:ext cx="476033" cy="419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498049" y="1975655"/>
            <a:ext cx="571239" cy="42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688132" y="1985183"/>
            <a:ext cx="476033" cy="419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69818" y="2575934"/>
            <a:ext cx="523636" cy="46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64694" y="2575934"/>
            <a:ext cx="514115" cy="46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640528" y="2604519"/>
            <a:ext cx="485553" cy="419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450776" y="3223855"/>
            <a:ext cx="523636" cy="45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564694" y="3223855"/>
            <a:ext cx="523636" cy="45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631008" y="3223855"/>
            <a:ext cx="523636" cy="45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450776" y="3862247"/>
            <a:ext cx="428429" cy="571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498049" y="3862247"/>
            <a:ext cx="428429" cy="571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631008" y="3871775"/>
            <a:ext cx="618842" cy="562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422214" y="4662620"/>
            <a:ext cx="523636" cy="390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9507570" y="4662620"/>
            <a:ext cx="523636" cy="390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0592925" y="4662620"/>
            <a:ext cx="523636" cy="390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52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62148" y="1967428"/>
            <a:ext cx="371305" cy="31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7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41388" y="1299260"/>
            <a:ext cx="371305" cy="314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89322" y="2328830"/>
            <a:ext cx="371305" cy="314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975" y="2102412"/>
            <a:ext cx="1285875" cy="1123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1500" y="2325131"/>
            <a:ext cx="1360484" cy="1603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007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50909" y="1203863"/>
            <a:ext cx="371305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488" y="1010869"/>
            <a:ext cx="146685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79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164826" y="1893434"/>
            <a:ext cx="371305" cy="30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20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6</cp:revision>
  <dcterms:created xsi:type="dcterms:W3CDTF">2021-12-27T06:11:56Z</dcterms:created>
  <dcterms:modified xsi:type="dcterms:W3CDTF">2021-12-30T03:46:13Z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