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60" r:id="rId3"/>
    <p:sldId id="267" r:id="rId4"/>
    <p:sldId id="268" r:id="rId5"/>
    <p:sldId id="269" r:id="rId6"/>
    <p:sldId id="270" r:id="rId7"/>
    <p:sldId id="272" r:id="rId8"/>
    <p:sldId id="274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90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47" d="100"/>
          <a:sy n="47" d="100"/>
        </p:scale>
        <p:origin x="42" y="126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505"/>
          <a:stretch/>
        </p:blipFill>
        <p:spPr>
          <a:xfrm>
            <a:off x="0" y="0"/>
            <a:ext cx="12192000" cy="687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74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90776" y="2910964"/>
            <a:ext cx="380826" cy="238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32727" y="2910964"/>
            <a:ext cx="218975" cy="238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174677" y="2910964"/>
            <a:ext cx="218975" cy="238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754776" y="2910964"/>
            <a:ext cx="380826" cy="238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681256" y="3568967"/>
            <a:ext cx="380826" cy="238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270876" y="3568967"/>
            <a:ext cx="380826" cy="238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012826" y="3568967"/>
            <a:ext cx="380826" cy="238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754776" y="3578504"/>
            <a:ext cx="371305" cy="228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681256" y="4226971"/>
            <a:ext cx="390347" cy="238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432727" y="4226971"/>
            <a:ext cx="218975" cy="238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012826" y="4226971"/>
            <a:ext cx="380826" cy="238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916628" y="4226971"/>
            <a:ext cx="228495" cy="238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378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00495" y="1994168"/>
            <a:ext cx="323097" cy="266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89851" y="2079871"/>
            <a:ext cx="323702" cy="38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489851" y="2137007"/>
            <a:ext cx="323702" cy="38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048328" y="2011924"/>
            <a:ext cx="360040" cy="238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261820" y="2670272"/>
            <a:ext cx="360040" cy="25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516485" y="2670272"/>
            <a:ext cx="323702" cy="25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933117" y="2670273"/>
            <a:ext cx="303617" cy="250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126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76991" y="1969051"/>
            <a:ext cx="409388" cy="25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08958" y="1978611"/>
            <a:ext cx="228495" cy="25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345719" y="1978611"/>
            <a:ext cx="228495" cy="248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910082" y="2647790"/>
            <a:ext cx="228495" cy="25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661553" y="2647790"/>
            <a:ext cx="228495" cy="25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450776" y="2647790"/>
            <a:ext cx="399867" cy="248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503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33917" y="2528547"/>
            <a:ext cx="8616198" cy="140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146"/>
          <p:cNvSpPr/>
          <p:nvPr/>
        </p:nvSpPr>
        <p:spPr bwMode="white">
          <a:xfrm>
            <a:off x="687880" y="3501008"/>
            <a:ext cx="4111976" cy="612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958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08801" y="4159989"/>
            <a:ext cx="384806" cy="247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27735" y="4417450"/>
            <a:ext cx="390347" cy="247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658687" y="4627231"/>
            <a:ext cx="330338" cy="238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144659" y="4627232"/>
            <a:ext cx="339982" cy="238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708826" y="4846551"/>
            <a:ext cx="399867" cy="247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658687" y="5013177"/>
            <a:ext cx="375163" cy="291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36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9904" y="4455089"/>
            <a:ext cx="335696" cy="276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677604" y="4464623"/>
            <a:ext cx="285621" cy="257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203067" y="4482716"/>
            <a:ext cx="245713" cy="257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934335" y="4426487"/>
            <a:ext cx="361785" cy="305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773142" y="4464623"/>
            <a:ext cx="348047" cy="257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310094" y="4455089"/>
            <a:ext cx="306186" cy="257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792413" y="4473182"/>
            <a:ext cx="255915" cy="257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571263" y="4444010"/>
            <a:ext cx="361785" cy="305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9"/>
          <p:cNvSpPr/>
          <p:nvPr/>
        </p:nvSpPr>
        <p:spPr bwMode="white">
          <a:xfrm>
            <a:off x="4648383" y="4330170"/>
            <a:ext cx="392597" cy="466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53"/>
          <p:cNvSpPr/>
          <p:nvPr/>
        </p:nvSpPr>
        <p:spPr bwMode="white">
          <a:xfrm>
            <a:off x="10275090" y="4407418"/>
            <a:ext cx="429422" cy="389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870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76617" y="2604233"/>
            <a:ext cx="360040" cy="257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11095" y="2604233"/>
            <a:ext cx="284505" cy="247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633485" y="2575653"/>
            <a:ext cx="361785" cy="304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994115" y="4766739"/>
            <a:ext cx="238016" cy="257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451531" y="4746436"/>
            <a:ext cx="300653" cy="26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920146" y="4766739"/>
            <a:ext cx="347406" cy="257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440925" y="4728633"/>
            <a:ext cx="380826" cy="314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8"/>
          <p:cNvSpPr/>
          <p:nvPr/>
        </p:nvSpPr>
        <p:spPr bwMode="white">
          <a:xfrm>
            <a:off x="3503713" y="2586301"/>
            <a:ext cx="288032" cy="304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8"/>
          <p:cNvSpPr/>
          <p:nvPr/>
        </p:nvSpPr>
        <p:spPr bwMode="white">
          <a:xfrm>
            <a:off x="4156172" y="2521758"/>
            <a:ext cx="427660" cy="475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51"/>
          <p:cNvSpPr/>
          <p:nvPr/>
        </p:nvSpPr>
        <p:spPr bwMode="white">
          <a:xfrm>
            <a:off x="8706594" y="4729250"/>
            <a:ext cx="413742" cy="313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09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19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52628" y="2655822"/>
            <a:ext cx="323702" cy="296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993454" y="2655822"/>
            <a:ext cx="323702" cy="296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841785" y="3563114"/>
            <a:ext cx="218975" cy="238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70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99649" y="1203931"/>
            <a:ext cx="7676671" cy="2450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18413" y="3949483"/>
            <a:ext cx="218975" cy="238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60486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人数下大考卷教用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第四单元测试卷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58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76264" y="3242008"/>
            <a:ext cx="3912991" cy="314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" y="-25772"/>
            <a:ext cx="12178929" cy="688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2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71669" y="4292105"/>
            <a:ext cx="380826" cy="238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518082" y="4292105"/>
            <a:ext cx="371305" cy="238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164495" y="4292105"/>
            <a:ext cx="380826" cy="238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719338" y="4854462"/>
            <a:ext cx="1009190" cy="314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365752" y="4854462"/>
            <a:ext cx="1009190" cy="314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021685" y="4854462"/>
            <a:ext cx="999669" cy="314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17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1289747"/>
            <a:ext cx="218975" cy="238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099834" y="1289747"/>
            <a:ext cx="218975" cy="238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88925" y="1289747"/>
            <a:ext cx="380826" cy="238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376264" y="1861784"/>
            <a:ext cx="371305" cy="314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994446" y="1899920"/>
            <a:ext cx="218975" cy="228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279735" y="1861784"/>
            <a:ext cx="371305" cy="314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364760" y="1871318"/>
            <a:ext cx="361785" cy="305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519735" y="2500559"/>
            <a:ext cx="209454" cy="228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728859" y="2586364"/>
            <a:ext cx="371305" cy="47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137256" y="3101198"/>
            <a:ext cx="380826" cy="238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0745256" y="3101198"/>
            <a:ext cx="380826" cy="238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3690446" y="3711371"/>
            <a:ext cx="380826" cy="238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64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09619" y="1633468"/>
            <a:ext cx="399867" cy="238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42644" y="1633468"/>
            <a:ext cx="399867" cy="238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17619" y="1633468"/>
            <a:ext cx="390347" cy="238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841123" y="1633468"/>
            <a:ext cx="399867" cy="238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241652" y="2854915"/>
            <a:ext cx="380826" cy="238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385123" y="3456096"/>
            <a:ext cx="380826" cy="238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889057" y="3456096"/>
            <a:ext cx="380826" cy="238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868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003305" y="1576360"/>
            <a:ext cx="361785" cy="238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983603" y="1585905"/>
            <a:ext cx="333223" cy="229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412033" y="2578626"/>
            <a:ext cx="380826" cy="238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719338" y="3256349"/>
            <a:ext cx="380826" cy="238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6145" descr="5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889452"/>
            <a:ext cx="11520000" cy="6196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9" name="Rectangle 6146"/>
          <p:cNvSpPr/>
          <p:nvPr/>
        </p:nvSpPr>
        <p:spPr bwMode="white">
          <a:xfrm>
            <a:off x="5956363" y="4070585"/>
            <a:ext cx="218975" cy="238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7"/>
          <p:cNvSpPr/>
          <p:nvPr/>
        </p:nvSpPr>
        <p:spPr bwMode="white">
          <a:xfrm>
            <a:off x="8050909" y="4070585"/>
            <a:ext cx="209454" cy="238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28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49785" y="2244969"/>
            <a:ext cx="218975" cy="171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449785" y="2903844"/>
            <a:ext cx="218975" cy="171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449785" y="3562720"/>
            <a:ext cx="218975" cy="171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145" descr="7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0736" y="3933056"/>
            <a:ext cx="11520000" cy="20378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8" name="Rectangle 6146"/>
          <p:cNvSpPr/>
          <p:nvPr/>
        </p:nvSpPr>
        <p:spPr bwMode="white">
          <a:xfrm>
            <a:off x="11464008" y="4171120"/>
            <a:ext cx="218975" cy="180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7"/>
          <p:cNvSpPr/>
          <p:nvPr/>
        </p:nvSpPr>
        <p:spPr bwMode="white">
          <a:xfrm>
            <a:off x="11464008" y="5494760"/>
            <a:ext cx="218975" cy="171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457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204231" y="2178996"/>
            <a:ext cx="371305" cy="31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6145" descr="9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0736" y="3142296"/>
            <a:ext cx="11520000" cy="25909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6146"/>
          <p:cNvSpPr/>
          <p:nvPr/>
        </p:nvSpPr>
        <p:spPr bwMode="white">
          <a:xfrm>
            <a:off x="8693496" y="3313756"/>
            <a:ext cx="371305" cy="314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7"/>
          <p:cNvSpPr/>
          <p:nvPr/>
        </p:nvSpPr>
        <p:spPr bwMode="white">
          <a:xfrm>
            <a:off x="6598950" y="4628287"/>
            <a:ext cx="371305" cy="314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66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478677" y="1299120"/>
            <a:ext cx="361785" cy="314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459636" y="2613846"/>
            <a:ext cx="371305" cy="314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12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5</cp:revision>
  <dcterms:created xsi:type="dcterms:W3CDTF">2021-12-27T06:11:56Z</dcterms:created>
  <dcterms:modified xsi:type="dcterms:W3CDTF">2021-12-30T03:03:21Z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