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6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7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36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06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5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59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4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0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1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70214" y="1902300"/>
            <a:ext cx="1274058" cy="31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57355" y="2657668"/>
            <a:ext cx="218975" cy="23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33123" y="2657668"/>
            <a:ext cx="238016" cy="23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93851" y="2657668"/>
            <a:ext cx="218975" cy="23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79140" y="2657668"/>
            <a:ext cx="238016" cy="23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50115" y="2657668"/>
            <a:ext cx="218975" cy="23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/>
          <p:cNvSpPr/>
          <p:nvPr/>
        </p:nvSpPr>
        <p:spPr bwMode="white">
          <a:xfrm>
            <a:off x="8561119" y="1860771"/>
            <a:ext cx="1274058" cy="37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/>
          <p:cNvSpPr/>
          <p:nvPr/>
        </p:nvSpPr>
        <p:spPr bwMode="white">
          <a:xfrm>
            <a:off x="9884046" y="1829552"/>
            <a:ext cx="1396530" cy="37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0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46242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72257" y="6398918"/>
            <a:ext cx="198872" cy="21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7071" y="6398918"/>
            <a:ext cx="198872" cy="21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13239" y="6398918"/>
            <a:ext cx="216165" cy="21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77530" y="6390270"/>
            <a:ext cx="207519" cy="224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09111" y="6390270"/>
            <a:ext cx="198872" cy="224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14753" y="6398918"/>
            <a:ext cx="198872" cy="21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1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2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62082" y="2969094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2978634"/>
            <a:ext cx="218975" cy="22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80066" y="2969094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98578" y="2969094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17090" y="2969094"/>
            <a:ext cx="21897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75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1662649"/>
            <a:ext cx="685487" cy="74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99966" y="2102024"/>
            <a:ext cx="371305" cy="29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04033" y="1672201"/>
            <a:ext cx="361785" cy="29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0347" y="2942568"/>
            <a:ext cx="4741289" cy="75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8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69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6096216"/>
            <a:ext cx="238016" cy="23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81190" y="6096216"/>
            <a:ext cx="238016" cy="23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37983" y="6096216"/>
            <a:ext cx="238016" cy="23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66214" y="6096216"/>
            <a:ext cx="238016" cy="23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94446" y="6086680"/>
            <a:ext cx="218975" cy="24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32198" y="6086680"/>
            <a:ext cx="218975" cy="24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31867" y="6086680"/>
            <a:ext cx="228495" cy="24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069619" y="6096216"/>
            <a:ext cx="218975" cy="23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9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37851" y="1718555"/>
            <a:ext cx="1342413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27471" y="1728086"/>
            <a:ext cx="1332892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90975" y="2366642"/>
            <a:ext cx="685487" cy="30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42446" y="2395234"/>
            <a:ext cx="371305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22545" y="2395234"/>
            <a:ext cx="361785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120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第三单元测试卷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5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2198" y="2519070"/>
            <a:ext cx="4065322" cy="247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6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3245366"/>
            <a:ext cx="390347" cy="31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47768" y="3283522"/>
            <a:ext cx="285619" cy="22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23603" y="3245366"/>
            <a:ext cx="390347" cy="31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75603" y="3293061"/>
            <a:ext cx="276099" cy="219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32396" y="3245366"/>
            <a:ext cx="390347" cy="31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12958" y="3283522"/>
            <a:ext cx="285619" cy="22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698314" y="3245366"/>
            <a:ext cx="390347" cy="31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774148" y="3245366"/>
            <a:ext cx="390347" cy="31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916628" y="3283522"/>
            <a:ext cx="285619" cy="22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1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86314" y="2844002"/>
            <a:ext cx="390347" cy="30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76132" y="2872608"/>
            <a:ext cx="304661" cy="2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27867" y="2844002"/>
            <a:ext cx="380826" cy="31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46247" y="2872608"/>
            <a:ext cx="304661" cy="2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69421" y="2844002"/>
            <a:ext cx="380826" cy="31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824396" y="4789173"/>
            <a:ext cx="314181" cy="2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38049" y="4751032"/>
            <a:ext cx="390347" cy="32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765950" y="4789173"/>
            <a:ext cx="304661" cy="2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698644" y="4751032"/>
            <a:ext cx="390347" cy="32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707504" y="4789173"/>
            <a:ext cx="304661" cy="2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8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69289" y="2186655"/>
            <a:ext cx="1209123" cy="91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27801" y="3436414"/>
            <a:ext cx="1228165" cy="75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8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23206" y="1346614"/>
            <a:ext cx="1437619" cy="113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42314" y="2784426"/>
            <a:ext cx="1523305" cy="103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1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8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3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71471" y="2928527"/>
            <a:ext cx="36178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32661" y="2928527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36727" y="2928527"/>
            <a:ext cx="209454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21752" y="2928527"/>
            <a:ext cx="218975" cy="22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57884" y="3576465"/>
            <a:ext cx="1018710" cy="31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85652" y="3585993"/>
            <a:ext cx="685487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308958" y="4262516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2021-12-30T02:50:12Z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