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87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8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47" d="100"/>
          <a:sy n="47" d="100"/>
        </p:scale>
        <p:origin x="42" y="126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87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47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89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73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505"/>
          <a:stretch/>
        </p:blipFill>
        <p:spPr>
          <a:xfrm>
            <a:off x="0" y="0"/>
            <a:ext cx="12192000" cy="68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19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62413" y="2445713"/>
            <a:ext cx="218975" cy="229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28066" y="2445713"/>
            <a:ext cx="218975" cy="229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46115" y="2436162"/>
            <a:ext cx="352264" cy="238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57884" y="3448509"/>
            <a:ext cx="352264" cy="238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128066" y="3448509"/>
            <a:ext cx="218975" cy="238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850644" y="3448509"/>
            <a:ext cx="218975" cy="238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95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81586" y="3226977"/>
            <a:ext cx="380826" cy="238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76528" y="3226977"/>
            <a:ext cx="218975" cy="24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509553" y="3226977"/>
            <a:ext cx="333223" cy="238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404495" y="3226977"/>
            <a:ext cx="218975" cy="238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565355" y="3226977"/>
            <a:ext cx="380826" cy="238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460297" y="3226977"/>
            <a:ext cx="218975" cy="238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402842" y="3226977"/>
            <a:ext cx="361785" cy="238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297785" y="3226977"/>
            <a:ext cx="218975" cy="24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605090" y="4018973"/>
            <a:ext cx="371305" cy="24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490512" y="4028515"/>
            <a:ext cx="238016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488859" y="4018973"/>
            <a:ext cx="371305" cy="24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383801" y="4018973"/>
            <a:ext cx="228495" cy="24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5061421" y="4333863"/>
            <a:ext cx="2056462" cy="31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499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927471" y="3481265"/>
            <a:ext cx="352264" cy="228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26545" y="4205456"/>
            <a:ext cx="218975" cy="238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33123" y="4939176"/>
            <a:ext cx="218975" cy="228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81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76595" y="3566686"/>
            <a:ext cx="228495" cy="25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85851" y="3566686"/>
            <a:ext cx="228495" cy="25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41520" y="3566686"/>
            <a:ext cx="228495" cy="25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450776" y="3566686"/>
            <a:ext cx="238016" cy="25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376595" y="4290779"/>
            <a:ext cx="228495" cy="25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185851" y="4290779"/>
            <a:ext cx="228495" cy="25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641520" y="4290779"/>
            <a:ext cx="228495" cy="25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450776" y="4290779"/>
            <a:ext cx="228495" cy="25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15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33917" y="3266439"/>
            <a:ext cx="380826" cy="25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57553" y="3371464"/>
            <a:ext cx="323702" cy="38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890710" y="3266439"/>
            <a:ext cx="228495" cy="25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699966" y="3266439"/>
            <a:ext cx="228495" cy="25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098842" y="3266439"/>
            <a:ext cx="352264" cy="248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622479" y="3371464"/>
            <a:ext cx="323702" cy="38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155636" y="3266439"/>
            <a:ext cx="238016" cy="25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974413" y="3266439"/>
            <a:ext cx="228495" cy="25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93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12018" y="3199702"/>
            <a:ext cx="314182" cy="248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17534" y="3199701"/>
            <a:ext cx="322482" cy="248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13024" y="3199702"/>
            <a:ext cx="238016" cy="248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222280" y="3199702"/>
            <a:ext cx="228495" cy="248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6408371" y="3199700"/>
            <a:ext cx="322482" cy="248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/>
          <p:cNvSpPr/>
          <p:nvPr/>
        </p:nvSpPr>
        <p:spPr bwMode="white">
          <a:xfrm>
            <a:off x="6899144" y="3199699"/>
            <a:ext cx="238016" cy="248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22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47834" y="3883963"/>
            <a:ext cx="380826" cy="24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00033" y="3869657"/>
            <a:ext cx="266578" cy="25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13884" y="3883963"/>
            <a:ext cx="228495" cy="25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480330" y="3845814"/>
            <a:ext cx="361785" cy="30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4023669" y="3883963"/>
            <a:ext cx="266578" cy="25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34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33917" y="3550288"/>
            <a:ext cx="373651" cy="25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81190" y="3550288"/>
            <a:ext cx="228495" cy="25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690446" y="3550288"/>
            <a:ext cx="228495" cy="247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366413" y="3512137"/>
            <a:ext cx="361785" cy="30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365753" y="3550288"/>
            <a:ext cx="390346" cy="25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422545" y="3550288"/>
            <a:ext cx="228495" cy="25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231801" y="3550288"/>
            <a:ext cx="238016" cy="25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898247" y="3512137"/>
            <a:ext cx="361785" cy="30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6"/>
          <p:cNvSpPr/>
          <p:nvPr/>
        </p:nvSpPr>
        <p:spPr bwMode="white">
          <a:xfrm>
            <a:off x="2355208" y="3550288"/>
            <a:ext cx="280789" cy="247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1"/>
          <p:cNvSpPr/>
          <p:nvPr/>
        </p:nvSpPr>
        <p:spPr bwMode="white">
          <a:xfrm>
            <a:off x="6913079" y="3540750"/>
            <a:ext cx="228495" cy="25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5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81322" y="3447664"/>
            <a:ext cx="374318" cy="257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28595" y="3447664"/>
            <a:ext cx="247537" cy="257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347371" y="3447664"/>
            <a:ext cx="228495" cy="257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13818" y="3409476"/>
            <a:ext cx="361785" cy="30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3031582" y="3409476"/>
            <a:ext cx="247537" cy="257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29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976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第二单元测试卷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6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34115" y="2014099"/>
            <a:ext cx="390347" cy="24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75520" y="1994291"/>
            <a:ext cx="286893" cy="257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09685" y="2014099"/>
            <a:ext cx="218975" cy="257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766611" y="1995035"/>
            <a:ext cx="361785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67471" y="3453374"/>
            <a:ext cx="3760661" cy="314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176991" y="4177777"/>
            <a:ext cx="1951735" cy="305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433388" y="4168245"/>
            <a:ext cx="1951735" cy="314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8"/>
          <p:cNvSpPr/>
          <p:nvPr/>
        </p:nvSpPr>
        <p:spPr bwMode="white">
          <a:xfrm>
            <a:off x="2257586" y="1994291"/>
            <a:ext cx="242778" cy="277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21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24132" y="3685516"/>
            <a:ext cx="2437289" cy="314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14611" y="4401317"/>
            <a:ext cx="3256066" cy="305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" y="-25772"/>
            <a:ext cx="12178929" cy="68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665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35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1328031"/>
            <a:ext cx="333223" cy="238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23404" y="1318491"/>
            <a:ext cx="218975" cy="25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393983" y="1347110"/>
            <a:ext cx="228495" cy="24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383471" y="1394809"/>
            <a:ext cx="228495" cy="24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319471" y="2167522"/>
            <a:ext cx="218975" cy="24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823404" y="2167522"/>
            <a:ext cx="218975" cy="24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393983" y="2196141"/>
            <a:ext cx="228495" cy="238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412033" y="2205681"/>
            <a:ext cx="333223" cy="238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319471" y="3016553"/>
            <a:ext cx="228495" cy="238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823404" y="3016553"/>
            <a:ext cx="218975" cy="238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393983" y="3035632"/>
            <a:ext cx="228495" cy="24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212099" y="3016553"/>
            <a:ext cx="228495" cy="238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490842" y="3856044"/>
            <a:ext cx="218975" cy="238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4823404" y="3856044"/>
            <a:ext cx="218975" cy="24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7393983" y="3884663"/>
            <a:ext cx="218975" cy="228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221619" y="3817885"/>
            <a:ext cx="218975" cy="24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535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393983" y="3080496"/>
            <a:ext cx="1808925" cy="876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57553" y="3080496"/>
            <a:ext cx="1875570" cy="2514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393983" y="4671366"/>
            <a:ext cx="1818446" cy="876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467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775471" y="1948584"/>
            <a:ext cx="361785" cy="305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17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307966" y="1261276"/>
            <a:ext cx="371305" cy="31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28859" y="3074043"/>
            <a:ext cx="371305" cy="31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565355" y="1156363"/>
            <a:ext cx="371305" cy="314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94776" y="3609539"/>
            <a:ext cx="371305" cy="314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47966" y="3008899"/>
            <a:ext cx="342743" cy="248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09875" y="3008899"/>
            <a:ext cx="360040" cy="248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21752" y="3085291"/>
            <a:ext cx="323702" cy="3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21752" y="3142585"/>
            <a:ext cx="323702" cy="3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47966" y="3734624"/>
            <a:ext cx="342743" cy="257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860390" y="3725657"/>
            <a:ext cx="285064" cy="257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50"/>
          <p:cNvSpPr/>
          <p:nvPr/>
        </p:nvSpPr>
        <p:spPr bwMode="white">
          <a:xfrm>
            <a:off x="5631455" y="3734623"/>
            <a:ext cx="342743" cy="257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1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12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4</cp:revision>
  <dcterms:created xsi:type="dcterms:W3CDTF">2021-12-27T06:11:56Z</dcterms:created>
  <dcterms:modified xsi:type="dcterms:W3CDTF">2021-12-30T03:23:56Z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