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8" r:id="rId2"/>
    <p:sldId id="260" r:id="rId3"/>
    <p:sldId id="267" r:id="rId4"/>
    <p:sldId id="268" r:id="rId5"/>
    <p:sldId id="269" r:id="rId6"/>
    <p:sldId id="270" r:id="rId7"/>
    <p:sldId id="271" r:id="rId8"/>
    <p:sldId id="272" r:id="rId9"/>
    <p:sldId id="273" r:id="rId10"/>
    <p:sldId id="274" r:id="rId11"/>
    <p:sldId id="275" r:id="rId12"/>
    <p:sldId id="276" r:id="rId13"/>
    <p:sldId id="277" r:id="rId14"/>
    <p:sldId id="278" r:id="rId15"/>
    <p:sldId id="279" r:id="rId16"/>
    <p:sldId id="280" r:id="rId17"/>
    <p:sldId id="281" r:id="rId18"/>
    <p:sldId id="282" r:id="rId19"/>
    <p:sldId id="283" r:id="rId20"/>
    <p:sldId id="284" r:id="rId21"/>
    <p:sldId id="285" r:id="rId22"/>
    <p:sldId id="286" r:id="rId23"/>
    <p:sldId id="287" r:id="rId24"/>
  </p:sldIdLst>
  <p:sldSz cx="12192000" cy="6858000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90" userDrawn="1">
          <p15:clr>
            <a:srgbClr val="A4A3A4"/>
          </p15:clr>
        </p15:guide>
        <p15:guide id="2" pos="387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60" autoAdjust="0"/>
  </p:normalViewPr>
  <p:slideViewPr>
    <p:cSldViewPr>
      <p:cViewPr varScale="1">
        <p:scale>
          <a:sx n="51" d="100"/>
          <a:sy n="51" d="100"/>
        </p:scale>
        <p:origin x="114" y="1524"/>
      </p:cViewPr>
      <p:guideLst>
        <p:guide orient="horz" pos="2190"/>
        <p:guide pos="387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40860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64ABB2B2-F791-4FF1-977C-01DCD3CD337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013326"/>
            <a:ext cx="12189884" cy="188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2884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291448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8037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708" r:id="rId2"/>
    <p:sldLayoutId id="214748372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2"/>
          <a:srcRect l="505"/>
          <a:stretch/>
        </p:blipFill>
        <p:spPr>
          <a:xfrm>
            <a:off x="0" y="0"/>
            <a:ext cx="12192000" cy="68739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8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30212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595900" y="2769236"/>
            <a:ext cx="1018710" cy="2767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2738380" y="2769236"/>
            <a:ext cx="533157" cy="2767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8279404" y="2769236"/>
            <a:ext cx="1199603" cy="2767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1662545" y="3198703"/>
            <a:ext cx="1199603" cy="2767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3014479" y="3198703"/>
            <a:ext cx="371305" cy="2481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8441256" y="3198703"/>
            <a:ext cx="533157" cy="2767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3" name="Rectangle 6152"/>
          <p:cNvSpPr/>
          <p:nvPr/>
        </p:nvSpPr>
        <p:spPr bwMode="white">
          <a:xfrm>
            <a:off x="9098181" y="3198703"/>
            <a:ext cx="399867" cy="2481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  <p:bldP spid="615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9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558948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919272" y="3774761"/>
            <a:ext cx="218975" cy="2475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5204231" y="3765239"/>
            <a:ext cx="399867" cy="2570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7546314" y="3774761"/>
            <a:ext cx="399867" cy="2475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10611966" y="3765239"/>
            <a:ext cx="399867" cy="2570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2919272" y="4507964"/>
            <a:ext cx="361785" cy="2475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5194710" y="4507964"/>
            <a:ext cx="409388" cy="2475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3" name="Rectangle 6152"/>
          <p:cNvSpPr/>
          <p:nvPr/>
        </p:nvSpPr>
        <p:spPr bwMode="white">
          <a:xfrm>
            <a:off x="7546314" y="4507964"/>
            <a:ext cx="399867" cy="2475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4" name="Rectangle 6153"/>
          <p:cNvSpPr/>
          <p:nvPr/>
        </p:nvSpPr>
        <p:spPr bwMode="white">
          <a:xfrm>
            <a:off x="10611966" y="4507964"/>
            <a:ext cx="390347" cy="2475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5" name="Rectangle 6154"/>
          <p:cNvSpPr/>
          <p:nvPr/>
        </p:nvSpPr>
        <p:spPr bwMode="white">
          <a:xfrm>
            <a:off x="2919272" y="5250690"/>
            <a:ext cx="390347" cy="2475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6" name="Rectangle 6155"/>
          <p:cNvSpPr/>
          <p:nvPr/>
        </p:nvSpPr>
        <p:spPr bwMode="white">
          <a:xfrm>
            <a:off x="5109024" y="5260212"/>
            <a:ext cx="361785" cy="2285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7" name="Rectangle 6156"/>
          <p:cNvSpPr/>
          <p:nvPr/>
        </p:nvSpPr>
        <p:spPr bwMode="white">
          <a:xfrm>
            <a:off x="7451107" y="5250690"/>
            <a:ext cx="399867" cy="2475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8" name="Rectangle 6157"/>
          <p:cNvSpPr/>
          <p:nvPr/>
        </p:nvSpPr>
        <p:spPr bwMode="white">
          <a:xfrm>
            <a:off x="10726214" y="5260212"/>
            <a:ext cx="361785" cy="2285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  <p:bldP spid="6153" grpId="0" animBg="1"/>
      <p:bldP spid="6154" grpId="0" animBg="1"/>
      <p:bldP spid="6155" grpId="0" animBg="1"/>
      <p:bldP spid="6156" grpId="0" animBg="1"/>
      <p:bldP spid="6157" grpId="0" animBg="1"/>
      <p:bldP spid="615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0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22082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279576" y="2061737"/>
            <a:ext cx="314181" cy="2668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5663952" y="2071268"/>
            <a:ext cx="308818" cy="2573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9067992" y="2070680"/>
            <a:ext cx="330544" cy="2466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2269744" y="2824251"/>
            <a:ext cx="314182" cy="2573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5659935" y="2824251"/>
            <a:ext cx="314897" cy="2573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6148"/>
          <p:cNvSpPr/>
          <p:nvPr/>
        </p:nvSpPr>
        <p:spPr bwMode="white">
          <a:xfrm>
            <a:off x="9050841" y="2824251"/>
            <a:ext cx="330544" cy="2466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1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79286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3385785" y="2595240"/>
            <a:ext cx="399867" cy="2477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4832925" y="2595240"/>
            <a:ext cx="390347" cy="2382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6280066" y="2595240"/>
            <a:ext cx="399867" cy="2382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7698644" y="2595240"/>
            <a:ext cx="399867" cy="2382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9126743" y="2595240"/>
            <a:ext cx="390347" cy="2477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10554842" y="2595240"/>
            <a:ext cx="409388" cy="2477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3" name="Rectangle 6152"/>
          <p:cNvSpPr/>
          <p:nvPr/>
        </p:nvSpPr>
        <p:spPr bwMode="white">
          <a:xfrm>
            <a:off x="3385785" y="4043772"/>
            <a:ext cx="399867" cy="2477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4" name="Rectangle 6153"/>
          <p:cNvSpPr/>
          <p:nvPr/>
        </p:nvSpPr>
        <p:spPr bwMode="white">
          <a:xfrm>
            <a:off x="4832925" y="4043772"/>
            <a:ext cx="390347" cy="2477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5" name="Rectangle 6154"/>
          <p:cNvSpPr/>
          <p:nvPr/>
        </p:nvSpPr>
        <p:spPr bwMode="white">
          <a:xfrm>
            <a:off x="6280066" y="4043772"/>
            <a:ext cx="409388" cy="2477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6" name="Rectangle 6155"/>
          <p:cNvSpPr/>
          <p:nvPr/>
        </p:nvSpPr>
        <p:spPr bwMode="white">
          <a:xfrm>
            <a:off x="7698644" y="4053302"/>
            <a:ext cx="361785" cy="2382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7" name="Rectangle 6156"/>
          <p:cNvSpPr/>
          <p:nvPr/>
        </p:nvSpPr>
        <p:spPr bwMode="white">
          <a:xfrm>
            <a:off x="9145785" y="4053302"/>
            <a:ext cx="333223" cy="2382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8" name="Rectangle 6157"/>
          <p:cNvSpPr/>
          <p:nvPr/>
        </p:nvSpPr>
        <p:spPr bwMode="white">
          <a:xfrm>
            <a:off x="10583404" y="4053302"/>
            <a:ext cx="371305" cy="2382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  <p:bldP spid="6153" grpId="0" animBg="1"/>
      <p:bldP spid="6154" grpId="0" animBg="1"/>
      <p:bldP spid="6155" grpId="0" animBg="1"/>
      <p:bldP spid="6156" grpId="0" animBg="1"/>
      <p:bldP spid="6157" grpId="0" animBg="1"/>
      <p:bldP spid="615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2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24993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824396" y="2090564"/>
            <a:ext cx="399867" cy="2574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4760528" y="2100097"/>
            <a:ext cx="337730" cy="2478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8136595" y="2100097"/>
            <a:ext cx="380826" cy="2478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1910082" y="2853253"/>
            <a:ext cx="228495" cy="2574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5461289" y="2853253"/>
            <a:ext cx="228495" cy="2574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8860165" y="2853253"/>
            <a:ext cx="218975" cy="2478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3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89267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662214" y="3188534"/>
            <a:ext cx="342743" cy="7155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6013487" y="3083584"/>
            <a:ext cx="342743" cy="8205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3404826" y="3541546"/>
            <a:ext cx="342743" cy="3625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6746578" y="3656037"/>
            <a:ext cx="333223" cy="2480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8641190" y="3760987"/>
            <a:ext cx="342743" cy="1431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4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2333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5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22498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938314" y="2732025"/>
            <a:ext cx="323702" cy="2960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9555173" y="2732025"/>
            <a:ext cx="323702" cy="2960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6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54333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405487" y="4194706"/>
            <a:ext cx="370033" cy="2571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2462280" y="4194706"/>
            <a:ext cx="228495" cy="2571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3271537" y="4194706"/>
            <a:ext cx="228495" cy="2476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3937983" y="4166131"/>
            <a:ext cx="361785" cy="3048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6927416" y="4175656"/>
            <a:ext cx="349219" cy="2762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7965223" y="4194706"/>
            <a:ext cx="238016" cy="2571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3" name="Rectangle 6152"/>
          <p:cNvSpPr/>
          <p:nvPr/>
        </p:nvSpPr>
        <p:spPr bwMode="white">
          <a:xfrm>
            <a:off x="8709496" y="4194706"/>
            <a:ext cx="360040" cy="2476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4" name="Rectangle 6153"/>
          <p:cNvSpPr/>
          <p:nvPr/>
        </p:nvSpPr>
        <p:spPr bwMode="white">
          <a:xfrm>
            <a:off x="9440925" y="4156606"/>
            <a:ext cx="371305" cy="3143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6146"/>
          <p:cNvSpPr/>
          <p:nvPr/>
        </p:nvSpPr>
        <p:spPr bwMode="white">
          <a:xfrm>
            <a:off x="1946790" y="4175656"/>
            <a:ext cx="266681" cy="2667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6150"/>
          <p:cNvSpPr/>
          <p:nvPr/>
        </p:nvSpPr>
        <p:spPr bwMode="white">
          <a:xfrm>
            <a:off x="7469837" y="4176270"/>
            <a:ext cx="289555" cy="2762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  <p:bldP spid="6153" grpId="0" animBg="1"/>
      <p:bldP spid="6154" grpId="0" animBg="1"/>
      <p:bldP spid="12" grpId="0" animBg="1"/>
      <p:bldP spid="1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7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71800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676184" y="4416673"/>
            <a:ext cx="348040" cy="2574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2195097" y="4402372"/>
            <a:ext cx="300503" cy="2574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2709765" y="4383290"/>
            <a:ext cx="270643" cy="3003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3451368" y="4383007"/>
            <a:ext cx="361785" cy="3050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6149"/>
          <p:cNvSpPr/>
          <p:nvPr/>
        </p:nvSpPr>
        <p:spPr bwMode="white">
          <a:xfrm>
            <a:off x="4151785" y="4335835"/>
            <a:ext cx="490892" cy="4621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文本框 1">
            <a:extLst>
              <a:ext uri="{FF2B5EF4-FFF2-40B4-BE49-F238E27FC236}">
                <a16:creationId xmlns:a16="http://schemas.microsoft.com/office/drawing/2014/main" id="{4BF8726C-BA89-4439-94EE-38451F459E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3712" y="2239963"/>
            <a:ext cx="597666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CN" altLang="en-US" sz="3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大考卷</a:t>
            </a:r>
            <a:r>
              <a:rPr lang="en-US" altLang="zh-CN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3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1</a:t>
            </a:r>
            <a:r>
              <a:rPr lang="zh-CN" altLang="en-US" sz="3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人数下大考卷教用</a:t>
            </a:r>
            <a:endParaRPr lang="zh-CN" altLang="en-US" sz="3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122" name="文本框 4">
            <a:extLst>
              <a:ext uri="{FF2B5EF4-FFF2-40B4-BE49-F238E27FC236}">
                <a16:creationId xmlns:a16="http://schemas.microsoft.com/office/drawing/2014/main" id="{E5D9AA1B-7E87-494E-83A6-D386702D3A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5720" y="3016251"/>
            <a:ext cx="4896543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zh-CN" sz="3200" dirty="0" smtClean="0">
                <a:latin typeface="Calibri" panose="020F0502020204030204" pitchFamily="34" charset="0"/>
              </a:rPr>
              <a:t>100</a:t>
            </a:r>
            <a:r>
              <a:rPr lang="zh-CN" altLang="en-US" sz="3200" dirty="0" smtClean="0">
                <a:latin typeface="Calibri" panose="020F0502020204030204" pitchFamily="34" charset="0"/>
              </a:rPr>
              <a:t>以内数的认识及加减法专项复习测试卷</a:t>
            </a:r>
            <a:endParaRPr lang="zh-CN" altLang="en-US" sz="32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8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17735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695536" y="2520783"/>
            <a:ext cx="338520" cy="2767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2205223" y="2530325"/>
            <a:ext cx="314181" cy="2576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3479123" y="2530325"/>
            <a:ext cx="384629" cy="2576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4204561" y="2492158"/>
            <a:ext cx="361785" cy="3053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1672688" y="3789818"/>
            <a:ext cx="381032" cy="2576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2221000" y="3751804"/>
            <a:ext cx="280503" cy="2956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3" name="Rectangle 6152"/>
          <p:cNvSpPr/>
          <p:nvPr/>
        </p:nvSpPr>
        <p:spPr bwMode="white">
          <a:xfrm>
            <a:off x="2666921" y="3751651"/>
            <a:ext cx="329655" cy="2957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4" name="Rectangle 6153"/>
          <p:cNvSpPr/>
          <p:nvPr/>
        </p:nvSpPr>
        <p:spPr bwMode="white">
          <a:xfrm>
            <a:off x="3479123" y="3765963"/>
            <a:ext cx="361785" cy="3053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6147"/>
          <p:cNvSpPr/>
          <p:nvPr/>
        </p:nvSpPr>
        <p:spPr bwMode="white">
          <a:xfrm>
            <a:off x="2650605" y="2520783"/>
            <a:ext cx="358987" cy="2576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6153"/>
          <p:cNvSpPr/>
          <p:nvPr/>
        </p:nvSpPr>
        <p:spPr bwMode="white">
          <a:xfrm>
            <a:off x="4228230" y="3742110"/>
            <a:ext cx="361785" cy="3053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  <p:bldP spid="6153" grpId="0" animBg="1"/>
      <p:bldP spid="6154" grpId="0" animBg="1"/>
      <p:bldP spid="12" grpId="0" animBg="1"/>
      <p:bldP spid="1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9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179246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395636" y="1776009"/>
            <a:ext cx="3113256" cy="8866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20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22122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557487" y="4367411"/>
            <a:ext cx="2780033" cy="8766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标题 3073">
            <a:extLst>
              <a:ext uri="{FF2B5EF4-FFF2-40B4-BE49-F238E27FC236}">
                <a16:creationId xmlns:a16="http://schemas.microsoft.com/office/drawing/2014/main" id="{B0848B07-EEF9-459E-B83F-F4F41740EBF3}"/>
              </a:ext>
            </a:extLst>
          </p:cNvPr>
          <p:cNvSpPr>
            <a:spLocks noGrp="1" noChangeArrowheads="1"/>
          </p:cNvSpPr>
          <p:nvPr>
            <p:ph type="ctrTitle" idx="4294967295"/>
          </p:nvPr>
        </p:nvSpPr>
        <p:spPr>
          <a:xfrm>
            <a:off x="2209800" y="2130426"/>
            <a:ext cx="7772400" cy="1470025"/>
          </a:xfrm>
          <a:prstGeom prst="rect">
            <a:avLst/>
          </a:prstGeom>
        </p:spPr>
        <p:txBody>
          <a:bodyPr anchor="ctr"/>
          <a:lstStyle/>
          <a:p>
            <a:endParaRPr lang="zh-CN" altLang="zh-CN" sz="4400"/>
          </a:p>
        </p:txBody>
      </p:sp>
      <p:sp>
        <p:nvSpPr>
          <p:cNvPr id="7170" name="副标题 3074">
            <a:extLst>
              <a:ext uri="{FF2B5EF4-FFF2-40B4-BE49-F238E27FC236}">
                <a16:creationId xmlns:a16="http://schemas.microsoft.com/office/drawing/2014/main" id="{92B44265-B1F8-41D8-9D9A-B1E7B504FE34}"/>
              </a:ext>
            </a:extLst>
          </p:cNvPr>
          <p:cNvSpPr>
            <a:spLocks noGrp="1" noChangeArrowheads="1"/>
          </p:cNvSpPr>
          <p:nvPr>
            <p:ph type="subTitle" idx="4294967295"/>
          </p:nvPr>
        </p:nvSpPr>
        <p:spPr>
          <a:xfrm>
            <a:off x="2895600" y="3886200"/>
            <a:ext cx="6400800" cy="1752600"/>
          </a:xfrm>
          <a:prstGeom prst="rect">
            <a:avLst/>
          </a:prstGeom>
        </p:spPr>
        <p:txBody>
          <a:bodyPr/>
          <a:lstStyle/>
          <a:p>
            <a:endParaRPr lang="zh-CN" altLang="zh-CN" sz="3200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71" y="-25772"/>
            <a:ext cx="12178929" cy="68837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66394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709818" y="3732541"/>
            <a:ext cx="380826" cy="2385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6270545" y="3732541"/>
            <a:ext cx="399867" cy="2385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10231140" y="3732541"/>
            <a:ext cx="371305" cy="2385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2719338" y="4285949"/>
            <a:ext cx="1009190" cy="3148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6299107" y="4285949"/>
            <a:ext cx="999669" cy="3148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10231140" y="4285949"/>
            <a:ext cx="695008" cy="3148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2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186732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4709157" y="1280070"/>
            <a:ext cx="380826" cy="2381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7213090" y="1280070"/>
            <a:ext cx="228495" cy="2381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9107702" y="1280070"/>
            <a:ext cx="209454" cy="2381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3547636" y="1851699"/>
            <a:ext cx="361785" cy="3048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6051570" y="1880280"/>
            <a:ext cx="218975" cy="2381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7279735" y="1966024"/>
            <a:ext cx="361785" cy="476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3" name="Rectangle 6152"/>
          <p:cNvSpPr/>
          <p:nvPr/>
        </p:nvSpPr>
        <p:spPr bwMode="white">
          <a:xfrm>
            <a:off x="10573884" y="1851699"/>
            <a:ext cx="371305" cy="3143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4" name="Rectangle 6153"/>
          <p:cNvSpPr/>
          <p:nvPr/>
        </p:nvSpPr>
        <p:spPr bwMode="white">
          <a:xfrm>
            <a:off x="2643173" y="2490018"/>
            <a:ext cx="218975" cy="2381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5" name="Rectangle 6154"/>
          <p:cNvSpPr/>
          <p:nvPr/>
        </p:nvSpPr>
        <p:spPr bwMode="white">
          <a:xfrm>
            <a:off x="3861818" y="2451909"/>
            <a:ext cx="371305" cy="3143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  <p:bldP spid="6153" grpId="0" animBg="1"/>
      <p:bldP spid="6154" grpId="0" animBg="1"/>
      <p:bldP spid="615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3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16488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7850975" y="1222991"/>
            <a:ext cx="380826" cy="2383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1434049" y="1823556"/>
            <a:ext cx="380826" cy="2383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2719338" y="1823556"/>
            <a:ext cx="380826" cy="2383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3690446" y="2424121"/>
            <a:ext cx="380826" cy="2383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7155966" y="2424121"/>
            <a:ext cx="218975" cy="2383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9821752" y="2424121"/>
            <a:ext cx="380826" cy="2383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3" name="Rectangle 6152"/>
          <p:cNvSpPr/>
          <p:nvPr/>
        </p:nvSpPr>
        <p:spPr bwMode="white">
          <a:xfrm>
            <a:off x="2157619" y="3787307"/>
            <a:ext cx="209454" cy="2287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4" name="Rectangle 6153"/>
          <p:cNvSpPr/>
          <p:nvPr/>
        </p:nvSpPr>
        <p:spPr bwMode="white">
          <a:xfrm>
            <a:off x="4252165" y="3787307"/>
            <a:ext cx="218975" cy="2383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  <p:bldP spid="6153" grpId="0" animBg="1"/>
      <p:bldP spid="615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4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84693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3861818" y="2584492"/>
            <a:ext cx="371305" cy="2380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3233454" y="3174863"/>
            <a:ext cx="314181" cy="2285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9488528" y="3965198"/>
            <a:ext cx="218975" cy="2380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1691107" y="4565091"/>
            <a:ext cx="218975" cy="2380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5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13161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6746578" y="2092044"/>
            <a:ext cx="371305" cy="3150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8031867" y="3237755"/>
            <a:ext cx="371305" cy="3055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6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173007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6280066" y="1816000"/>
            <a:ext cx="371305" cy="3154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7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85712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8108033" y="1232380"/>
            <a:ext cx="371305" cy="3142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6356231" y="2946655"/>
            <a:ext cx="371305" cy="3047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</p:bldLst>
  </p:timing>
</p:sld>
</file>

<file path=ppt/theme/theme1.xml><?xml version="1.0" encoding="utf-8"?>
<a:theme xmlns:a="http://schemas.openxmlformats.org/drawingml/2006/main" name="默认设计模板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261</TotalTime>
  <Words>20</Words>
  <Application>Microsoft Office PowerPoint</Application>
  <PresentationFormat>宽屏</PresentationFormat>
  <Paragraphs>2</Paragraphs>
  <Slides>23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31" baseType="lpstr">
      <vt:lpstr>等线</vt:lpstr>
      <vt:lpstr>等线 Light</vt:lpstr>
      <vt:lpstr>宋体</vt:lpstr>
      <vt:lpstr>微软雅黑</vt:lpstr>
      <vt:lpstr>Arial</vt:lpstr>
      <vt:lpstr>Calibri</vt:lpstr>
      <vt:lpstr>Calibri Light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work</cp:lastModifiedBy>
  <cp:revision>9</cp:revision>
  <dcterms:created xsi:type="dcterms:W3CDTF">2021-12-27T06:11:56Z</dcterms:created>
  <dcterms:modified xsi:type="dcterms:W3CDTF">2022-01-18T07:22:13Z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2052-11.1.0.11115</vt:lpwstr>
  </property>
  <property fmtid="{D5CDD505-2E9C-101B-9397-08002B2CF9AE}" pid="3" name="ICV">
    <vt:lpwstr>A662E8A7724E4295A10CC3BCA26DC0A7</vt:lpwstr>
  </property>
</Properties>
</file>