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420" y="108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>
            <a:fillRect/>
          </a:stretch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7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35669" y="2546290"/>
            <a:ext cx="875900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35669" y="2898581"/>
            <a:ext cx="875900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66677" y="3612684"/>
            <a:ext cx="1704198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07834" y="3612684"/>
            <a:ext cx="1713719" cy="27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66677" y="3974496"/>
            <a:ext cx="1694677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07834" y="3974496"/>
            <a:ext cx="1694677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8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35471" y="3635680"/>
            <a:ext cx="228495" cy="209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71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89917" y="1137161"/>
            <a:ext cx="228495" cy="209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09487" y="3290243"/>
            <a:ext cx="533157" cy="2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38842" y="4833603"/>
            <a:ext cx="10339438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3223" y="5205152"/>
            <a:ext cx="9787239" cy="27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9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98512" y="3634899"/>
            <a:ext cx="3589289" cy="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4006695"/>
            <a:ext cx="11005884" cy="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4378490"/>
            <a:ext cx="2999008" cy="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7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8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62280" y="1165803"/>
            <a:ext cx="580760" cy="25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41719" y="1156269"/>
            <a:ext cx="885421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84066" y="1156269"/>
            <a:ext cx="875900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84066" y="1909432"/>
            <a:ext cx="875900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71669" y="2281247"/>
            <a:ext cx="1152000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033851" y="3034410"/>
            <a:ext cx="599801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823404" y="3043944"/>
            <a:ext cx="590280" cy="24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12958" y="3034410"/>
            <a:ext cx="590280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89652" y="1108599"/>
            <a:ext cx="590280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38380" y="1480394"/>
            <a:ext cx="580760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38842" y="1852189"/>
            <a:ext cx="8530512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37123" y="2624379"/>
            <a:ext cx="238016" cy="219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33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4480" y="0"/>
            <a:ext cx="12449175" cy="685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第一、二单元阶段过关测试卷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2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32330" y="1547740"/>
            <a:ext cx="590280" cy="25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95371" y="1910477"/>
            <a:ext cx="599801" cy="26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46710" y="1910477"/>
            <a:ext cx="590280" cy="26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13685" y="2282761"/>
            <a:ext cx="866380" cy="26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19074" y="2655044"/>
            <a:ext cx="599801" cy="26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92991" y="2655044"/>
            <a:ext cx="599801" cy="26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7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61024" y="1537006"/>
            <a:ext cx="209454" cy="20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84330" y="2641439"/>
            <a:ext cx="228495" cy="20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1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79933" y="1118166"/>
            <a:ext cx="238016" cy="21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2"/>
          <a:stretch>
            <a:fillRect/>
          </a:stretch>
        </p:blipFill>
        <p:spPr>
          <a:xfrm>
            <a:off x="720000" y="1124744"/>
            <a:ext cx="11520000" cy="17801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89917" y="1127771"/>
            <a:ext cx="228495" cy="21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47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84925" y="1537659"/>
            <a:ext cx="228495" cy="21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19" r="4578" b="-1227"/>
          <a:stretch>
            <a:fillRect/>
          </a:stretch>
        </p:blipFill>
        <p:spPr>
          <a:xfrm>
            <a:off x="1127448" y="2204864"/>
            <a:ext cx="10992624" cy="22322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082"/>
          <a:stretch>
            <a:fillRect/>
          </a:stretch>
        </p:blipFill>
        <p:spPr>
          <a:xfrm>
            <a:off x="720000" y="1080001"/>
            <a:ext cx="11520000" cy="1124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1870986"/>
            <a:ext cx="2123107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46290" y="2633383"/>
            <a:ext cx="6854876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46290" y="3357660"/>
            <a:ext cx="7158022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55811" y="4062878"/>
            <a:ext cx="6569256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1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28727" y="1824377"/>
            <a:ext cx="2951404" cy="27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12297" y="2187022"/>
            <a:ext cx="2456330" cy="26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2540124"/>
            <a:ext cx="590280" cy="26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17685" y="2893226"/>
            <a:ext cx="1989818" cy="26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54909" y="2902769"/>
            <a:ext cx="1723239" cy="26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53090" y="3265414"/>
            <a:ext cx="304661" cy="2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231140" y="3618516"/>
            <a:ext cx="1418578" cy="26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710148" y="3981162"/>
            <a:ext cx="1409057" cy="2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423537" y="4334264"/>
            <a:ext cx="875900" cy="26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098512" y="4343807"/>
            <a:ext cx="580760" cy="2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459966" y="4343807"/>
            <a:ext cx="580760" cy="24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 Light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5</cp:revision>
  <dcterms:created xsi:type="dcterms:W3CDTF">2021-12-27T06:11:00Z</dcterms:created>
  <dcterms:modified xsi:type="dcterms:W3CDTF">2022-01-23T08:46:07Z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A662E8A7724E4295A10CC3BCA26DC0A7</vt:lpwstr>
  </property>
</Properties>
</file>