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2" y="3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8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14347" y="2776963"/>
            <a:ext cx="599801" cy="2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75471" y="2796030"/>
            <a:ext cx="228495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31008" y="3186903"/>
            <a:ext cx="1161520" cy="26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14809" y="3596844"/>
            <a:ext cx="1152000" cy="27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28727" y="4006784"/>
            <a:ext cx="6988165" cy="27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776462" y="4426258"/>
            <a:ext cx="1104396" cy="2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421553" y="4416725"/>
            <a:ext cx="1132958" cy="27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1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37917" y="1548553"/>
            <a:ext cx="1171041" cy="26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94446" y="1558115"/>
            <a:ext cx="1190082" cy="26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72132" y="1969294"/>
            <a:ext cx="1989818" cy="25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28396" y="1969294"/>
            <a:ext cx="1970776" cy="25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3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08760" y="1880261"/>
            <a:ext cx="209454" cy="20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1872225"/>
            <a:ext cx="228495" cy="20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2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84991" y="1146688"/>
            <a:ext cx="2808595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94314" y="1527762"/>
            <a:ext cx="228495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38842" y="2890105"/>
            <a:ext cx="8235371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42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37057" y="2479975"/>
            <a:ext cx="3922512" cy="26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38842" y="3879950"/>
            <a:ext cx="10329917" cy="26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2743" y="4222801"/>
            <a:ext cx="8654280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71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8588" y="3492"/>
            <a:ext cx="12449175" cy="6851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期末达标测试卷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36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81719" y="2070428"/>
            <a:ext cx="504595" cy="39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62413" y="2079951"/>
            <a:ext cx="504595" cy="4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66545" y="2108521"/>
            <a:ext cx="504595" cy="37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66280" y="2079951"/>
            <a:ext cx="485553" cy="39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41851" y="2051381"/>
            <a:ext cx="485553" cy="4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41586" y="2060904"/>
            <a:ext cx="495074" cy="4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326677" y="2070428"/>
            <a:ext cx="456991" cy="42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126413" y="2060904"/>
            <a:ext cx="476033" cy="4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291239" y="3327510"/>
            <a:ext cx="437950" cy="43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081454" y="3337033"/>
            <a:ext cx="476033" cy="42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995107" y="3327510"/>
            <a:ext cx="466512" cy="4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775801" y="3346556"/>
            <a:ext cx="485553" cy="39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651371" y="3337033"/>
            <a:ext cx="495074" cy="39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432066" y="3346556"/>
            <a:ext cx="504595" cy="4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326677" y="3337033"/>
            <a:ext cx="514115" cy="4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107371" y="3337033"/>
            <a:ext cx="504595" cy="4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1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13685" y="1499283"/>
            <a:ext cx="218975" cy="209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0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0396" y="1099075"/>
            <a:ext cx="228495" cy="209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3223" y="2176857"/>
            <a:ext cx="228495" cy="209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94314" y="3254638"/>
            <a:ext cx="228495" cy="209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7407"/>
          <a:stretch>
            <a:fillRect/>
          </a:stretch>
        </p:blipFill>
        <p:spPr>
          <a:xfrm>
            <a:off x="720000" y="4982400"/>
            <a:ext cx="11520000" cy="45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38"/>
          <a:stretch>
            <a:fillRect/>
          </a:stretch>
        </p:blipFill>
        <p:spPr>
          <a:xfrm>
            <a:off x="720000" y="1124744"/>
            <a:ext cx="11520000" cy="17186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94314" y="1137189"/>
            <a:ext cx="228495" cy="21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14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63" r="4989"/>
          <a:stretch>
            <a:fillRect/>
          </a:stretch>
        </p:blipFill>
        <p:spPr>
          <a:xfrm>
            <a:off x="1127448" y="2924944"/>
            <a:ext cx="10945216" cy="3299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137"/>
          <a:stretch>
            <a:fillRect/>
          </a:stretch>
        </p:blipFill>
        <p:spPr>
          <a:xfrm>
            <a:off x="720000" y="1080001"/>
            <a:ext cx="11520000" cy="1844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1870727"/>
            <a:ext cx="6416925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38710" y="2575713"/>
            <a:ext cx="5598148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46290" y="3347386"/>
            <a:ext cx="4484231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46290" y="4061899"/>
            <a:ext cx="656925" cy="65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83778" y="4061899"/>
            <a:ext cx="656925" cy="65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02753" y="4852626"/>
            <a:ext cx="866380" cy="685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068671" y="4843099"/>
            <a:ext cx="666446" cy="65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689168" y="5532291"/>
            <a:ext cx="734424" cy="673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6153"/>
          <p:cNvSpPr/>
          <p:nvPr/>
        </p:nvSpPr>
        <p:spPr bwMode="white">
          <a:xfrm>
            <a:off x="2413161" y="5589240"/>
            <a:ext cx="7715287" cy="320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6152"/>
          <p:cNvSpPr/>
          <p:nvPr/>
        </p:nvSpPr>
        <p:spPr bwMode="white">
          <a:xfrm>
            <a:off x="9993600" y="5157192"/>
            <a:ext cx="72008" cy="51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6152"/>
          <p:cNvSpPr/>
          <p:nvPr/>
        </p:nvSpPr>
        <p:spPr bwMode="white">
          <a:xfrm>
            <a:off x="9885588" y="4917840"/>
            <a:ext cx="360040" cy="27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8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18148" y="1547296"/>
            <a:ext cx="2256396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93652" y="1957372"/>
            <a:ext cx="1437619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50776" y="2367449"/>
            <a:ext cx="2027900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84859" y="2777525"/>
            <a:ext cx="1447140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31537" y="2777525"/>
            <a:ext cx="599801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14677" y="3197138"/>
            <a:ext cx="1980297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042049" y="3607215"/>
            <a:ext cx="2951404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32528" y="4026828"/>
            <a:ext cx="1418578" cy="25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136595" y="4026828"/>
            <a:ext cx="1409057" cy="25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3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03105"/>
            <a:ext cx="11520000" cy="13183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986578" y="4417744"/>
            <a:ext cx="9682512" cy="26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10783338" y="4417744"/>
            <a:ext cx="875900" cy="26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681917" y="4828535"/>
            <a:ext cx="10948760" cy="26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681917" y="5239327"/>
            <a:ext cx="7007206" cy="26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演示</Application>
  <PresentationFormat>宽屏</PresentationFormat>
  <Paragraphs>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