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5" r:id="rId3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13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>
            <a:fillRect/>
          </a:stretch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2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5438" y="3089385"/>
            <a:ext cx="7816462" cy="276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85917" y="3870283"/>
            <a:ext cx="9073190" cy="276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4270255"/>
            <a:ext cx="10606016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62611" y="4660705"/>
            <a:ext cx="7121454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5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727206" y="2176514"/>
            <a:ext cx="4350942" cy="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13421" y="2290933"/>
            <a:ext cx="276099" cy="25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0347" y="2576981"/>
            <a:ext cx="8549553" cy="5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51636" y="2662796"/>
            <a:ext cx="295164" cy="286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7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1909655"/>
            <a:ext cx="590280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75008" y="1909655"/>
            <a:ext cx="590280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48363" y="3082617"/>
            <a:ext cx="4055801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94512" y="3082617"/>
            <a:ext cx="4760330" cy="26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79537" y="3540359"/>
            <a:ext cx="390347" cy="219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97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1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1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7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69884" y="1185017"/>
            <a:ext cx="228495" cy="210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08892" y="2302020"/>
            <a:ext cx="409388" cy="21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17619" y="3428570"/>
            <a:ext cx="238016" cy="21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05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84000" y="1108652"/>
            <a:ext cx="599801" cy="27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02578" y="1118202"/>
            <a:ext cx="1180561" cy="26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38842" y="2235636"/>
            <a:ext cx="10320396" cy="27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2743" y="2608114"/>
            <a:ext cx="3227504" cy="27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2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期末冲刺测试卷（二）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4480" y="0"/>
            <a:ext cx="12449175" cy="685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9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51966" y="1880577"/>
            <a:ext cx="1161520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64694" y="1890108"/>
            <a:ext cx="1152000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43107" y="2233212"/>
            <a:ext cx="1152000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55107" y="2233212"/>
            <a:ext cx="1180561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03041" y="2585848"/>
            <a:ext cx="1142479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5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08099" y="1489453"/>
            <a:ext cx="228495" cy="20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45917" y="3232008"/>
            <a:ext cx="228495" cy="21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614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868" b="98714"/>
          <a:stretch>
            <a:fillRect/>
          </a:stretch>
        </p:blipFill>
        <p:spPr>
          <a:xfrm>
            <a:off x="1123200" y="4568400"/>
            <a:ext cx="7272808" cy="45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8"/>
          <a:stretch>
            <a:fillRect/>
          </a:stretch>
        </p:blipFill>
        <p:spPr>
          <a:xfrm>
            <a:off x="720000" y="1124744"/>
            <a:ext cx="11520000" cy="3511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56495" y="1146731"/>
            <a:ext cx="228495" cy="209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08694" y="2891271"/>
            <a:ext cx="238016" cy="21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4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46512" y="1099057"/>
            <a:ext cx="238016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1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56628" y="1108632"/>
            <a:ext cx="209454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9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1919545"/>
            <a:ext cx="6445487" cy="27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38710" y="2701849"/>
            <a:ext cx="4208132" cy="27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70942" y="3102541"/>
            <a:ext cx="323702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74809" y="3102541"/>
            <a:ext cx="1171041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21818" y="3102541"/>
            <a:ext cx="1456661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754446" y="3102541"/>
            <a:ext cx="295140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53090" y="3493693"/>
            <a:ext cx="1437619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167140" y="4667148"/>
            <a:ext cx="4198611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0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890720"/>
            <a:ext cx="115200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04694" y="1890720"/>
            <a:ext cx="115200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13619" y="1890720"/>
            <a:ext cx="87590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46446" y="1890720"/>
            <a:ext cx="87590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43107" y="2281773"/>
            <a:ext cx="86638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66413" y="2281773"/>
            <a:ext cx="87590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55504" y="2672827"/>
            <a:ext cx="1970776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173685" y="2672827"/>
            <a:ext cx="87590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43570" y="3063880"/>
            <a:ext cx="116152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699636" y="3464472"/>
            <a:ext cx="1894611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414347" y="3855525"/>
            <a:ext cx="1894611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881190" y="4246578"/>
            <a:ext cx="1894611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367074" y="4637632"/>
            <a:ext cx="1885090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 Light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5</cp:revision>
  <dcterms:created xsi:type="dcterms:W3CDTF">2021-12-27T06:11:00Z</dcterms:created>
  <dcterms:modified xsi:type="dcterms:W3CDTF">2022-01-23T08:46:30Z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A662E8A7724E4295A10CC3BCA26DC0A7</vt:lpwstr>
  </property>
</Properties>
</file>