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3"/>
    <p:sldId id="260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420" y="108"/>
      </p:cViewPr>
      <p:guideLst>
        <p:guide orient="horz" pos="216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C372-C345-4E52-9DDF-6DA9F350AF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0"/>
            <a:ext cx="10011736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1"/>
          <a:stretch>
            <a:fillRect/>
          </a:stretch>
        </p:blipFill>
        <p:spPr>
          <a:xfrm>
            <a:off x="14919" y="0"/>
            <a:ext cx="6907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22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43239" y="2358503"/>
            <a:ext cx="1142479" cy="26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52165" y="2358503"/>
            <a:ext cx="1142479" cy="26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71537" y="3999568"/>
            <a:ext cx="1152000" cy="26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165487" y="4009109"/>
            <a:ext cx="1161520" cy="25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024330" y="4419375"/>
            <a:ext cx="1152000" cy="26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489851" y="4428916"/>
            <a:ext cx="1161520" cy="25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690446" y="4839182"/>
            <a:ext cx="1152000" cy="25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051570" y="4839182"/>
            <a:ext cx="1152000" cy="25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38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80925" y="2787539"/>
            <a:ext cx="599801" cy="27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28132" y="2787539"/>
            <a:ext cx="323702" cy="267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023338" y="3216809"/>
            <a:ext cx="209454" cy="209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31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88000" y="1909173"/>
            <a:ext cx="285619" cy="257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145123" y="2690692"/>
            <a:ext cx="199933" cy="152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088000" y="3376905"/>
            <a:ext cx="285619" cy="257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45123" y="3786726"/>
            <a:ext cx="199933" cy="152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498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38842" y="1852366"/>
            <a:ext cx="8254413" cy="266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983603" y="1852366"/>
            <a:ext cx="1704198" cy="266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62743" y="2214711"/>
            <a:ext cx="10625057" cy="276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2743" y="2586592"/>
            <a:ext cx="1989818" cy="266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98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30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30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79933" y="1127708"/>
            <a:ext cx="238016" cy="209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03834" y="2234536"/>
            <a:ext cx="228495" cy="200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575537" y="3303198"/>
            <a:ext cx="1171041" cy="26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374611" y="3665780"/>
            <a:ext cx="314181" cy="25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078809" y="3665780"/>
            <a:ext cx="618842" cy="26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719338" y="4037903"/>
            <a:ext cx="1456661" cy="26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821752" y="4037903"/>
            <a:ext cx="1866049" cy="26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62743" y="4400485"/>
            <a:ext cx="466512" cy="276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709487" y="4400485"/>
            <a:ext cx="1989818" cy="25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356231" y="4390943"/>
            <a:ext cx="1989818" cy="276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665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84480" y="0"/>
            <a:ext cx="12449175" cy="6851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/>
          <p:cNvSpPr txBox="1">
            <a:spLocks noChangeArrowheads="1"/>
          </p:cNvSpPr>
          <p:nvPr/>
        </p:nvSpPr>
        <p:spPr bwMode="auto">
          <a:xfrm>
            <a:off x="3503713" y="2239963"/>
            <a:ext cx="4968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》6</a:t>
            </a:r>
            <a:r>
              <a:rPr lang="zh-CN" altLang="en-US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3575720" y="3016251"/>
            <a:ext cx="489654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smtClean="0">
                <a:latin typeface="Calibri" panose="020F0502020204030204" pitchFamily="34" charset="0"/>
              </a:rPr>
              <a:t>古诗词诵读测试卷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47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84925" y="1537624"/>
            <a:ext cx="209454" cy="209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60429" y="3530198"/>
            <a:ext cx="228495" cy="200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14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66016" y="1137248"/>
            <a:ext cx="228495" cy="209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32132" y="3112337"/>
            <a:ext cx="238016" cy="21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64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403834" y="1213501"/>
            <a:ext cx="228495" cy="209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84925" y="2405483"/>
            <a:ext cx="228495" cy="200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74016" y="3587929"/>
            <a:ext cx="209454" cy="209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98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660561" y="1213670"/>
            <a:ext cx="228495" cy="210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30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27735" y="1137238"/>
            <a:ext cx="228495" cy="21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64495" y="4027800"/>
            <a:ext cx="228495" cy="21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22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546644" y="1594329"/>
            <a:ext cx="323702" cy="24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517752" y="1584805"/>
            <a:ext cx="323702" cy="25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498380" y="1584805"/>
            <a:ext cx="323702" cy="25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80462" y="1994364"/>
            <a:ext cx="1456661" cy="26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213090" y="1994364"/>
            <a:ext cx="1456661" cy="25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080462" y="2823006"/>
            <a:ext cx="599801" cy="25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288925" y="2813482"/>
            <a:ext cx="3103735" cy="26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613289" y="3223041"/>
            <a:ext cx="866380" cy="276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1116561" y="3232565"/>
            <a:ext cx="571239" cy="25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318148" y="3642124"/>
            <a:ext cx="1904132" cy="26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803041" y="3642124"/>
            <a:ext cx="1370975" cy="26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565024" y="4070733"/>
            <a:ext cx="314181" cy="25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014809" y="4470767"/>
            <a:ext cx="7845024" cy="26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73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37322" y="1527908"/>
            <a:ext cx="1989818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584066" y="1537438"/>
            <a:ext cx="1704198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03438" y="1947226"/>
            <a:ext cx="4084363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53223" y="2357014"/>
            <a:ext cx="4912661" cy="27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261685" y="2776333"/>
            <a:ext cx="1989818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908429" y="2776333"/>
            <a:ext cx="1989818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WPS 演示</Application>
  <PresentationFormat>宽屏</PresentationFormat>
  <Paragraphs>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等线 Light</vt:lpstr>
      <vt:lpstr>等线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5</cp:revision>
  <dcterms:created xsi:type="dcterms:W3CDTF">2021-12-27T06:11:00Z</dcterms:created>
  <dcterms:modified xsi:type="dcterms:W3CDTF">2022-01-23T08:46:16Z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2052-11.1.0.11035</vt:lpwstr>
  </property>
  <property fmtid="{D5CDD505-2E9C-101B-9397-08002B2CF9AE}" pid="3" name="ICV">
    <vt:lpwstr>A662E8A7724E4295A10CC3BCA26DC0A7</vt:lpwstr>
  </property>
</Properties>
</file>