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582" y="198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55041" y="2132856"/>
            <a:ext cx="60932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23206" y="3928339"/>
            <a:ext cx="323702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3937866"/>
            <a:ext cx="323702" cy="2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1199456" y="2801022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3935760" y="2801022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5858768" y="2801022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8616280" y="2801022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9971670" y="2801022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2351584" y="3476625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1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04495" y="1556305"/>
            <a:ext cx="590280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29322" y="2413655"/>
            <a:ext cx="1161520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13884" y="2404129"/>
            <a:ext cx="1999338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38842" y="2842330"/>
            <a:ext cx="1437619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99504" y="2842330"/>
            <a:ext cx="2542016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508561" y="3271005"/>
            <a:ext cx="2941884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75537" y="3728259"/>
            <a:ext cx="209454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3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9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0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518341"/>
            <a:ext cx="4350942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8859" y="1966211"/>
            <a:ext cx="228495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66677" y="1184770"/>
            <a:ext cx="314181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46842" y="1175246"/>
            <a:ext cx="5740958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2264" y="1594329"/>
            <a:ext cx="6007537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48363" y="2422972"/>
            <a:ext cx="7825983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38842" y="4070733"/>
            <a:ext cx="10320396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2743" y="4489816"/>
            <a:ext cx="3379834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4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4480" y="0"/>
            <a:ext cx="1244917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第三单元过关测试卷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1603980"/>
            <a:ext cx="580760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8231" y="2023164"/>
            <a:ext cx="59980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18413" y="2023164"/>
            <a:ext cx="609322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66743" y="2442348"/>
            <a:ext cx="609322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45652" y="2442348"/>
            <a:ext cx="59980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33719" y="3290243"/>
            <a:ext cx="59980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50909" y="3290243"/>
            <a:ext cx="59980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26148" y="3290243"/>
            <a:ext cx="609322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66743" y="3709427"/>
            <a:ext cx="323702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89785" y="1595075"/>
            <a:ext cx="238016" cy="20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75404" y="2863686"/>
            <a:ext cx="218975" cy="20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8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12760" y="1165744"/>
            <a:ext cx="228495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76000" y="2023194"/>
            <a:ext cx="228495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9768" y="3290314"/>
            <a:ext cx="228495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75074" y="1251377"/>
            <a:ext cx="209454" cy="1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7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023222"/>
            <a:ext cx="1018710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2871169"/>
            <a:ext cx="2684826" cy="2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48231" y="3738171"/>
            <a:ext cx="3513123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48231" y="4595646"/>
            <a:ext cx="1142479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23735" y="4595646"/>
            <a:ext cx="144714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27801" y="4595646"/>
            <a:ext cx="1132958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03305" y="4595646"/>
            <a:ext cx="1437619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7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04826" y="1566745"/>
            <a:ext cx="580760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37057" y="1566745"/>
            <a:ext cx="599801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71404" y="2005771"/>
            <a:ext cx="885421" cy="2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13289" y="1996227"/>
            <a:ext cx="1980297" cy="27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78809" y="1996227"/>
            <a:ext cx="1999338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43570" y="2425709"/>
            <a:ext cx="1161520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36859" y="2855191"/>
            <a:ext cx="2599140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05289" y="3284672"/>
            <a:ext cx="1437619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260694" y="3284672"/>
            <a:ext cx="1190082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719669" y="3723698"/>
            <a:ext cx="2418247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7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40528" y="2025619"/>
            <a:ext cx="704528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45056" y="2025619"/>
            <a:ext cx="733091" cy="25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867" y="2445894"/>
            <a:ext cx="10967801" cy="27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875721"/>
            <a:ext cx="8806611" cy="27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