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9" r:id="rId21"/>
    <p:sldId id="290" r:id="rId22"/>
    <p:sldId id="292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8" y="65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40094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11900" y="2096165"/>
            <a:ext cx="2694347" cy="276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21421" y="2991396"/>
            <a:ext cx="3655933" cy="266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87074" y="4324719"/>
            <a:ext cx="3570247" cy="276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104528" y="4334243"/>
            <a:ext cx="2599140" cy="266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78611" y="4781859"/>
            <a:ext cx="323702" cy="257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611438" y="4781859"/>
            <a:ext cx="2542016" cy="266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40011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64231" y="2105980"/>
            <a:ext cx="1989818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18578" y="2105980"/>
            <a:ext cx="1466181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257520" y="3011004"/>
            <a:ext cx="323702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400000" y="3001477"/>
            <a:ext cx="314181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640330" y="3449226"/>
            <a:ext cx="2265917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076628" y="3449226"/>
            <a:ext cx="1161520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304462" y="3896974"/>
            <a:ext cx="1152000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373752" y="4335196"/>
            <a:ext cx="1142479" cy="27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010975" y="4344723"/>
            <a:ext cx="1142479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686280" y="4344723"/>
            <a:ext cx="1171041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27216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28133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24744"/>
            <a:ext cx="11520000" cy="33551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09444" y="1753832"/>
            <a:ext cx="199933" cy="20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80221" y="1753832"/>
            <a:ext cx="456991" cy="20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117907" y="2230414"/>
            <a:ext cx="190413" cy="200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878899" y="2697464"/>
            <a:ext cx="199933" cy="20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86601" y="3145451"/>
            <a:ext cx="8768528" cy="27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261047" y="3641097"/>
            <a:ext cx="342743" cy="20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155659" y="3622033"/>
            <a:ext cx="3189421" cy="26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20023" y="4098615"/>
            <a:ext cx="5893289" cy="26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28674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610446" y="1696337"/>
            <a:ext cx="1228165" cy="27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39669" y="2648994"/>
            <a:ext cx="368099" cy="347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>
            <a:extLst>
              <a:ext uri="{FF2B5EF4-FFF2-40B4-BE49-F238E27FC236}">
                <a16:creationId xmlns:a16="http://schemas.microsoft.com/office/drawing/2014/main" id="{E9FCFE06-B361-4754-80CD-8D65D5316B93}"/>
              </a:ext>
            </a:extLst>
          </p:cNvPr>
          <p:cNvSpPr/>
          <p:nvPr/>
        </p:nvSpPr>
        <p:spPr bwMode="white">
          <a:xfrm>
            <a:off x="5426396" y="3081041"/>
            <a:ext cx="453580" cy="395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24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870255" y="1156308"/>
            <a:ext cx="375625" cy="328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575445" y="1642472"/>
            <a:ext cx="374291" cy="283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58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069950" y="1670402"/>
            <a:ext cx="228495" cy="199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18338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20023" y="2055630"/>
            <a:ext cx="3513123" cy="267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53312" y="1587612"/>
            <a:ext cx="10491768" cy="267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44387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语文五年级下人教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8699" y="2891850"/>
            <a:ext cx="6502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第一、二单元阶段过关测试卷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067C7A-05C3-46C9-BAF1-0D8541FD1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72" y="1449948"/>
            <a:ext cx="10251256" cy="40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48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505C9E4-8595-4E50-B17C-D191266F7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341439"/>
            <a:ext cx="9912424" cy="472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57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56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337520" y="1241866"/>
            <a:ext cx="247537" cy="199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27549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30280" y="1677643"/>
            <a:ext cx="323702" cy="266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01190" y="2135215"/>
            <a:ext cx="1161520" cy="266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191867" y="2583254"/>
            <a:ext cx="599801" cy="257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905256" y="2583254"/>
            <a:ext cx="590280" cy="266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92330" y="3040826"/>
            <a:ext cx="323702" cy="24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180694" y="3031293"/>
            <a:ext cx="599801" cy="266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325818" y="3479332"/>
            <a:ext cx="599801" cy="266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210578" y="3479332"/>
            <a:ext cx="314181" cy="266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104859" y="3479332"/>
            <a:ext cx="314181" cy="266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24744"/>
            <a:ext cx="11520000" cy="19380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81147" y="1773946"/>
            <a:ext cx="323702" cy="257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71163" y="1773946"/>
            <a:ext cx="323702" cy="257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803064" y="1764399"/>
            <a:ext cx="304661" cy="267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183560" y="1764399"/>
            <a:ext cx="314181" cy="267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081147" y="2509073"/>
            <a:ext cx="323702" cy="267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747262" y="2509073"/>
            <a:ext cx="323702" cy="267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507923" y="2518620"/>
            <a:ext cx="333223" cy="257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459659" y="2518620"/>
            <a:ext cx="323702" cy="257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1342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94347" y="1995866"/>
            <a:ext cx="323702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094347" y="2443614"/>
            <a:ext cx="323702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094347" y="3339111"/>
            <a:ext cx="323702" cy="27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094347" y="3796387"/>
            <a:ext cx="323702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57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956033" y="1603728"/>
            <a:ext cx="218975" cy="209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423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612628" y="1165875"/>
            <a:ext cx="247537" cy="200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32132" y="2062802"/>
            <a:ext cx="228495" cy="200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24744"/>
            <a:ext cx="11520000" cy="35510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003328" y="1201110"/>
            <a:ext cx="257057" cy="210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13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6</cp:revision>
  <dcterms:created xsi:type="dcterms:W3CDTF">2021-12-27T06:11:56Z</dcterms:created>
  <dcterms:modified xsi:type="dcterms:W3CDTF">2022-01-19T02:25:08Z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