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9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9" r:id="rId20"/>
    <p:sldId id="291" r:id="rId21"/>
    <p:sldId id="293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17630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9702" y="2516092"/>
            <a:ext cx="10368000" cy="266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2512" y="2077722"/>
            <a:ext cx="10501289" cy="266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6132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96991" y="2507671"/>
            <a:ext cx="5331570" cy="27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20892" y="2955930"/>
            <a:ext cx="5188760" cy="267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20892" y="3394652"/>
            <a:ext cx="4074842" cy="267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" y="1052736"/>
            <a:ext cx="11520000" cy="27424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14150" y="3385731"/>
            <a:ext cx="599801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79605" y="3385731"/>
            <a:ext cx="3037090" cy="27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27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27471" y="1203886"/>
            <a:ext cx="257057" cy="209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93851" y="2099680"/>
            <a:ext cx="218975" cy="209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86512" y="3862679"/>
            <a:ext cx="1009190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19471" y="3862679"/>
            <a:ext cx="9358809" cy="276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43702" y="4310576"/>
            <a:ext cx="5617190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32009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9928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42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08694" y="2089816"/>
            <a:ext cx="247537" cy="200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52760" y="2947206"/>
            <a:ext cx="59028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86512" y="3842704"/>
            <a:ext cx="2132628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699966" y="3842704"/>
            <a:ext cx="2818115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4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78479" y="1614807"/>
            <a:ext cx="285619" cy="257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16561" y="2082763"/>
            <a:ext cx="247537" cy="191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88000" y="2951824"/>
            <a:ext cx="276099" cy="257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16561" y="3419780"/>
            <a:ext cx="247537" cy="191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43429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067C7A-05C3-46C9-BAF1-0D8541FD1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72" y="1449948"/>
            <a:ext cx="10251256" cy="40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4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语文五年级下人教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596" y="2891850"/>
            <a:ext cx="70888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期末模拟提高测试卷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505C9E4-8595-4E50-B17C-D191266F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341439"/>
            <a:ext cx="9912424" cy="47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57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052736"/>
            <a:ext cx="11520000" cy="37094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89823" y="1567666"/>
            <a:ext cx="618842" cy="26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98418" y="1567666"/>
            <a:ext cx="618842" cy="26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67178" y="2483098"/>
            <a:ext cx="1209123" cy="26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21988" y="2950350"/>
            <a:ext cx="599801" cy="25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19112" y="3408066"/>
            <a:ext cx="599801" cy="25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178848" y="3398530"/>
            <a:ext cx="599801" cy="27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504203" y="4323498"/>
            <a:ext cx="599801" cy="25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369591" y="4323498"/>
            <a:ext cx="1152000" cy="26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7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51504" y="1585200"/>
            <a:ext cx="228495" cy="200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99305" y="3872899"/>
            <a:ext cx="218975" cy="20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15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04760" y="1595774"/>
            <a:ext cx="228495" cy="21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1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36991" y="1223161"/>
            <a:ext cx="257057" cy="209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1217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88066" y="1587345"/>
            <a:ext cx="314181" cy="26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68099" y="1587345"/>
            <a:ext cx="323702" cy="26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48132" y="1596891"/>
            <a:ext cx="323702" cy="257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37685" y="1596891"/>
            <a:ext cx="314181" cy="248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278545" y="2026488"/>
            <a:ext cx="333223" cy="26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344198" y="2036035"/>
            <a:ext cx="323702" cy="248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857652" y="2026488"/>
            <a:ext cx="314181" cy="26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189884" y="2036035"/>
            <a:ext cx="323702" cy="257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439735" y="2475178"/>
            <a:ext cx="1161520" cy="26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839272" y="2475178"/>
            <a:ext cx="1161520" cy="257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449256" y="2914322"/>
            <a:ext cx="1152000" cy="26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829752" y="2914322"/>
            <a:ext cx="1161520" cy="26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3439735" y="3343918"/>
            <a:ext cx="1161520" cy="27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4858314" y="3353465"/>
            <a:ext cx="1132958" cy="26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3439735" y="3783062"/>
            <a:ext cx="1161520" cy="27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4829752" y="3783062"/>
            <a:ext cx="1171041" cy="26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35051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92750" y="2086763"/>
            <a:ext cx="247537" cy="200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211791" y="2524911"/>
            <a:ext cx="209454" cy="200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211791" y="3401206"/>
            <a:ext cx="209454" cy="209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202271" y="3839354"/>
            <a:ext cx="218975" cy="209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183229" y="4277501"/>
            <a:ext cx="257057" cy="209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28883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47857" y="1744353"/>
            <a:ext cx="790214" cy="591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72221" y="3641313"/>
            <a:ext cx="6997685" cy="27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