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6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5" r:id="rId1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43" d="100"/>
          <a:sy n="43" d="100"/>
        </p:scale>
        <p:origin x="72" y="47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D78986F-6EAF-4473-8B82-5BA143B92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003" t="1080"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5325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91929" y="1619876"/>
            <a:ext cx="323702" cy="25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63037" y="1619876"/>
            <a:ext cx="314181" cy="25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34144" y="1610354"/>
            <a:ext cx="304661" cy="26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643401" y="1610354"/>
            <a:ext cx="875900" cy="26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881087" y="1610354"/>
            <a:ext cx="875900" cy="26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901120" y="2124530"/>
            <a:ext cx="618842" cy="26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625351" y="3409971"/>
            <a:ext cx="1285289" cy="26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40458" y="4266931"/>
            <a:ext cx="1418578" cy="26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124744"/>
            <a:ext cx="11520000" cy="3409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511824" y="2852936"/>
            <a:ext cx="434306" cy="404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39443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24392" y="1124744"/>
            <a:ext cx="360040" cy="422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3219" y="1546829"/>
            <a:ext cx="409389" cy="410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45798" y="1546829"/>
            <a:ext cx="342690" cy="41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72608" y="4482564"/>
            <a:ext cx="10034776" cy="3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5269" y="4911293"/>
            <a:ext cx="5864727" cy="3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976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20161" y="1548861"/>
            <a:ext cx="218975" cy="209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540326" y="2932289"/>
            <a:ext cx="3665454" cy="86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4378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06244" y="1219976"/>
            <a:ext cx="247537" cy="209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3401" y="3772200"/>
            <a:ext cx="571239" cy="26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25794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1643" y="2204864"/>
            <a:ext cx="62646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18" y="2996952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第一单元过关测试卷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3450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4415566" y="1518706"/>
            <a:ext cx="380826" cy="400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5034409" y="1509175"/>
            <a:ext cx="476033" cy="400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6681483" y="1509175"/>
            <a:ext cx="437950" cy="419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7290806" y="1480582"/>
            <a:ext cx="504595" cy="457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/>
          <p:cNvSpPr/>
          <p:nvPr/>
        </p:nvSpPr>
        <p:spPr bwMode="white">
          <a:xfrm>
            <a:off x="10127963" y="1499644"/>
            <a:ext cx="437950" cy="409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51"/>
          <p:cNvSpPr/>
          <p:nvPr/>
        </p:nvSpPr>
        <p:spPr bwMode="white">
          <a:xfrm>
            <a:off x="10784888" y="1528237"/>
            <a:ext cx="428429" cy="371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2"/>
          <p:cNvSpPr/>
          <p:nvPr/>
        </p:nvSpPr>
        <p:spPr bwMode="white">
          <a:xfrm>
            <a:off x="5653252" y="2243065"/>
            <a:ext cx="514115" cy="409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53"/>
          <p:cNvSpPr/>
          <p:nvPr/>
        </p:nvSpPr>
        <p:spPr bwMode="white">
          <a:xfrm>
            <a:off x="6310177" y="2243065"/>
            <a:ext cx="437950" cy="428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4"/>
          <p:cNvSpPr/>
          <p:nvPr/>
        </p:nvSpPr>
        <p:spPr bwMode="white">
          <a:xfrm>
            <a:off x="3920491" y="3005548"/>
            <a:ext cx="437950" cy="381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5"/>
          <p:cNvSpPr/>
          <p:nvPr/>
        </p:nvSpPr>
        <p:spPr bwMode="white">
          <a:xfrm>
            <a:off x="4539334" y="2986486"/>
            <a:ext cx="418909" cy="428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56"/>
          <p:cNvSpPr/>
          <p:nvPr/>
        </p:nvSpPr>
        <p:spPr bwMode="white">
          <a:xfrm>
            <a:off x="6424425" y="2976955"/>
            <a:ext cx="476033" cy="457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57"/>
          <p:cNvSpPr/>
          <p:nvPr/>
        </p:nvSpPr>
        <p:spPr bwMode="white">
          <a:xfrm>
            <a:off x="7062310" y="3015079"/>
            <a:ext cx="428429" cy="381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58"/>
          <p:cNvSpPr/>
          <p:nvPr/>
        </p:nvSpPr>
        <p:spPr bwMode="white">
          <a:xfrm>
            <a:off x="10270772" y="2976955"/>
            <a:ext cx="447471" cy="438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159"/>
          <p:cNvSpPr/>
          <p:nvPr/>
        </p:nvSpPr>
        <p:spPr bwMode="white">
          <a:xfrm>
            <a:off x="10880095" y="2986486"/>
            <a:ext cx="504595" cy="428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160"/>
          <p:cNvSpPr/>
          <p:nvPr/>
        </p:nvSpPr>
        <p:spPr bwMode="white">
          <a:xfrm>
            <a:off x="2797053" y="3720376"/>
            <a:ext cx="476033" cy="457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161"/>
          <p:cNvSpPr/>
          <p:nvPr/>
        </p:nvSpPr>
        <p:spPr bwMode="white">
          <a:xfrm>
            <a:off x="6186409" y="3729907"/>
            <a:ext cx="514115" cy="419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36972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33640" y="1620254"/>
            <a:ext cx="209454" cy="209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14864" y="2868559"/>
            <a:ext cx="209454" cy="209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3390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77483" y="1186298"/>
            <a:ext cx="209454" cy="200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62839" y="2426525"/>
            <a:ext cx="228495" cy="209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391807"/>
            <a:ext cx="11520000" cy="21080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5196260" y="4515808"/>
            <a:ext cx="209454" cy="200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3890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35095" y="2068830"/>
            <a:ext cx="3617851" cy="267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4616" y="2927090"/>
            <a:ext cx="5807603" cy="267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72715" y="3365756"/>
            <a:ext cx="590280" cy="25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19525" y="3365756"/>
            <a:ext cx="599801" cy="25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609145" y="3365756"/>
            <a:ext cx="323702" cy="25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144616" y="4653146"/>
            <a:ext cx="3056132" cy="267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96752"/>
            <a:ext cx="11520000" cy="30179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72649" y="1693372"/>
            <a:ext cx="1418578" cy="26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37905" y="1693372"/>
            <a:ext cx="1418578" cy="26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57674" y="2123141"/>
            <a:ext cx="885421" cy="26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103558" y="2123141"/>
            <a:ext cx="1456661" cy="26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82764" y="2552909"/>
            <a:ext cx="599801" cy="26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220450" y="2552909"/>
            <a:ext cx="1961256" cy="26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961409" y="2552909"/>
            <a:ext cx="2018380" cy="26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950897" y="2562459"/>
            <a:ext cx="599801" cy="2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82764" y="2982677"/>
            <a:ext cx="1428099" cy="26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094037" y="3412445"/>
            <a:ext cx="1456661" cy="26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82764" y="3861314"/>
            <a:ext cx="590280" cy="2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2220450" y="3851763"/>
            <a:ext cx="1970776" cy="25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47059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475855" y="2434048"/>
            <a:ext cx="209454" cy="200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95360" y="2862732"/>
            <a:ext cx="218975" cy="209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124744"/>
            <a:ext cx="11520000" cy="39154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90657" y="1667767"/>
            <a:ext cx="218975" cy="209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03054" y="1667767"/>
            <a:ext cx="218975" cy="209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69897" y="2105996"/>
            <a:ext cx="209454" cy="200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50261" y="2105996"/>
            <a:ext cx="247537" cy="200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86327" y="4659157"/>
            <a:ext cx="6369322" cy="266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13</Words>
  <Application>Microsoft Office PowerPoint</Application>
  <PresentationFormat>宽屏</PresentationFormat>
  <Paragraphs>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6</cp:revision>
  <dcterms:created xsi:type="dcterms:W3CDTF">2021-12-27T06:11:56Z</dcterms:created>
  <dcterms:modified xsi:type="dcterms:W3CDTF">2022-01-18T06:10:12Z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