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5" r:id="rId18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43" d="100"/>
          <a:sy n="43" d="100"/>
        </p:scale>
        <p:origin x="72" y="47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78986F-6EAF-4473-8B82-5BA143B92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003" t="1080"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41328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15418" y="1889568"/>
            <a:ext cx="10291834" cy="115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3219" y="2404957"/>
            <a:ext cx="4988826" cy="9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396310" y="3785747"/>
            <a:ext cx="152330" cy="85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833599" y="3804792"/>
            <a:ext cx="114247" cy="199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356905" y="3785747"/>
            <a:ext cx="266578" cy="219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48"/>
          <p:cNvSpPr/>
          <p:nvPr/>
        </p:nvSpPr>
        <p:spPr bwMode="white">
          <a:xfrm>
            <a:off x="4079776" y="1484784"/>
            <a:ext cx="432048" cy="404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8"/>
          <p:cNvSpPr/>
          <p:nvPr/>
        </p:nvSpPr>
        <p:spPr bwMode="white">
          <a:xfrm>
            <a:off x="6294689" y="1500269"/>
            <a:ext cx="432048" cy="404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8"/>
          <p:cNvSpPr/>
          <p:nvPr/>
        </p:nvSpPr>
        <p:spPr bwMode="white">
          <a:xfrm>
            <a:off x="6145311" y="2057346"/>
            <a:ext cx="432048" cy="404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8"/>
          <p:cNvSpPr/>
          <p:nvPr/>
        </p:nvSpPr>
        <p:spPr bwMode="white">
          <a:xfrm>
            <a:off x="7536160" y="3119159"/>
            <a:ext cx="288032" cy="309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50" grpId="0" animBg="1"/>
      <p:bldP spid="6151" grpId="0" animBg="1"/>
      <p:bldP spid="615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45081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044260" y="2282240"/>
            <a:ext cx="3217983" cy="266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85020" y="2282240"/>
            <a:ext cx="580760" cy="266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34806" y="3778615"/>
            <a:ext cx="209454" cy="20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505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91944" y="2708921"/>
            <a:ext cx="864096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340768"/>
            <a:ext cx="11520000" cy="30439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59496" y="1340768"/>
            <a:ext cx="936104" cy="505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19880" y="3908228"/>
            <a:ext cx="807768" cy="456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9614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11566" y="2119242"/>
            <a:ext cx="599801" cy="276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91334" y="2128765"/>
            <a:ext cx="609322" cy="25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80624" y="2128765"/>
            <a:ext cx="590280" cy="25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77682" y="3100048"/>
            <a:ext cx="1475702" cy="266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814772" y="3100048"/>
            <a:ext cx="599801" cy="266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835467" y="3595211"/>
            <a:ext cx="590280" cy="266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901450" y="3595211"/>
            <a:ext cx="2799074" cy="266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3922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83401" y="1605530"/>
            <a:ext cx="10368000" cy="276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1070" y="2091608"/>
            <a:ext cx="2113586" cy="26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4359" y="3073295"/>
            <a:ext cx="2532495" cy="26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124744"/>
            <a:ext cx="11520000" cy="19055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703" y="2204864"/>
            <a:ext cx="5184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期末模拟提高测试卷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124744"/>
            <a:ext cx="11520000" cy="36832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72079" y="1840404"/>
            <a:ext cx="485553" cy="467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19484" y="1869030"/>
            <a:ext cx="485553" cy="391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432409" y="1849946"/>
            <a:ext cx="437950" cy="41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98856" y="1859488"/>
            <a:ext cx="466512" cy="42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67947" y="2756449"/>
            <a:ext cx="409388" cy="410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462955" y="2756449"/>
            <a:ext cx="428429" cy="391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727880" y="2785076"/>
            <a:ext cx="447471" cy="372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356244" y="2765991"/>
            <a:ext cx="504595" cy="400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698327" y="2765991"/>
            <a:ext cx="428429" cy="410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317170" y="2765991"/>
            <a:ext cx="514115" cy="429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2538790" y="3662952"/>
            <a:ext cx="380826" cy="438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3138591" y="3643868"/>
            <a:ext cx="466512" cy="41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6023352" y="3634326"/>
            <a:ext cx="476033" cy="458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6689798" y="3653410"/>
            <a:ext cx="476033" cy="391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10298128" y="3662952"/>
            <a:ext cx="447471" cy="372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10974095" y="3653410"/>
            <a:ext cx="409388" cy="419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856806"/>
            <a:ext cx="11520000" cy="44586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714864" y="1485595"/>
            <a:ext cx="218975" cy="209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14864" y="3972172"/>
            <a:ext cx="228495" cy="209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44133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77483" y="1205248"/>
            <a:ext cx="228495" cy="2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73814" y="4188766"/>
            <a:ext cx="209454" cy="2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06376" y="4188766"/>
            <a:ext cx="228495" cy="20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7882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96987" y="1716764"/>
            <a:ext cx="209454" cy="200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887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40392" y="1734585"/>
            <a:ext cx="323702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25285" y="1734585"/>
            <a:ext cx="314181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71896" y="1753642"/>
            <a:ext cx="295140" cy="23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156525" y="1734585"/>
            <a:ext cx="323702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349913" y="2211024"/>
            <a:ext cx="314181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825285" y="2211024"/>
            <a:ext cx="323702" cy="25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862376" y="2211024"/>
            <a:ext cx="314181" cy="25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889946" y="2211024"/>
            <a:ext cx="323702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281946" y="2677933"/>
            <a:ext cx="1132958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205120" y="2677933"/>
            <a:ext cx="1152000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4434607" y="3154372"/>
            <a:ext cx="1142479" cy="26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4720227" y="3630811"/>
            <a:ext cx="1152000" cy="257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42400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92219" y="2081790"/>
            <a:ext cx="5550545" cy="26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92219" y="3025090"/>
            <a:ext cx="3208462" cy="26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92219" y="3977918"/>
            <a:ext cx="2789553" cy="25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92219" y="4911690"/>
            <a:ext cx="5693355" cy="276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3922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20054" y="1624592"/>
            <a:ext cx="2246876" cy="26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37508" y="1624592"/>
            <a:ext cx="2246876" cy="26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44550" y="2091608"/>
            <a:ext cx="1980297" cy="26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696153" y="2091608"/>
            <a:ext cx="1970776" cy="26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619326" y="2568155"/>
            <a:ext cx="1961256" cy="26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237508" y="2568155"/>
            <a:ext cx="1970776" cy="26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315657" y="3035171"/>
            <a:ext cx="1970776" cy="266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13</Words>
  <Application>Microsoft Office PowerPoint</Application>
  <PresentationFormat>宽屏</PresentationFormat>
  <Paragraphs>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4</cp:revision>
  <dcterms:created xsi:type="dcterms:W3CDTF">2021-12-27T06:11:56Z</dcterms:created>
  <dcterms:modified xsi:type="dcterms:W3CDTF">2022-01-18T09:14:11Z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