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2" r:id="rId17"/>
    <p:sldId id="287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911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887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81244" y="1176610"/>
            <a:ext cx="599801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57012" y="1176610"/>
            <a:ext cx="60932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42302" y="1176610"/>
            <a:ext cx="89494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13211" y="1176610"/>
            <a:ext cx="60932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11393" y="2624983"/>
            <a:ext cx="9130314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2351" y="3587389"/>
            <a:ext cx="8321057" cy="276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88619"/>
            <a:ext cx="11520000" cy="1724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/>
          <p:cNvSpPr/>
          <p:nvPr/>
        </p:nvSpPr>
        <p:spPr bwMode="white">
          <a:xfrm>
            <a:off x="1630169" y="4593460"/>
            <a:ext cx="285619" cy="2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3658070" y="4593460"/>
            <a:ext cx="285619" cy="2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8"/>
          <p:cNvSpPr/>
          <p:nvPr/>
        </p:nvSpPr>
        <p:spPr bwMode="white">
          <a:xfrm>
            <a:off x="9789376" y="4593460"/>
            <a:ext cx="285619" cy="2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9"/>
          <p:cNvSpPr/>
          <p:nvPr/>
        </p:nvSpPr>
        <p:spPr bwMode="white">
          <a:xfrm>
            <a:off x="4162665" y="5050675"/>
            <a:ext cx="218975" cy="20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4054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076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064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58971" y="3955013"/>
            <a:ext cx="152330" cy="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29087" y="3792714"/>
            <a:ext cx="199933" cy="25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061318" y="3945466"/>
            <a:ext cx="161851" cy="1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2063553" y="3792714"/>
            <a:ext cx="144016" cy="257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514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30475" y="2052699"/>
            <a:ext cx="1961256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39996" y="2490778"/>
            <a:ext cx="4846016" cy="26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62244" y="2957428"/>
            <a:ext cx="228495" cy="209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566893"/>
            <a:ext cx="11520000" cy="1901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873880" y="5149746"/>
            <a:ext cx="8863735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864359" y="6086133"/>
            <a:ext cx="7473719" cy="267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17117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3" y="2204864"/>
            <a:ext cx="51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8" y="3068960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期末模拟基础测试卷（一）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002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23748" y="1700939"/>
            <a:ext cx="447471" cy="4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71153" y="1710471"/>
            <a:ext cx="495074" cy="4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55318" y="1700939"/>
            <a:ext cx="485553" cy="43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31285" y="1729536"/>
            <a:ext cx="418909" cy="4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958029" y="2549323"/>
            <a:ext cx="504595" cy="43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72079" y="2587452"/>
            <a:ext cx="361785" cy="371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957037" y="2539790"/>
            <a:ext cx="418909" cy="4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585401" y="2549323"/>
            <a:ext cx="495074" cy="4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393996" y="2568387"/>
            <a:ext cx="514115" cy="40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060442" y="2539790"/>
            <a:ext cx="491942" cy="44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567682" y="3416771"/>
            <a:ext cx="466512" cy="381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205566" y="3397706"/>
            <a:ext cx="485553" cy="4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756442" y="3426304"/>
            <a:ext cx="437950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394327" y="3407239"/>
            <a:ext cx="456991" cy="40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060773" y="3426304"/>
            <a:ext cx="437950" cy="362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8670095" y="3397706"/>
            <a:ext cx="504595" cy="41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126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57541" y="1596051"/>
            <a:ext cx="228495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57409" y="2978168"/>
            <a:ext cx="257057" cy="200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745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43293" y="1152260"/>
            <a:ext cx="209454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04748" y="2524523"/>
            <a:ext cx="218975" cy="209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7098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89798" y="1148153"/>
            <a:ext cx="257057" cy="20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444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0103" y="1682394"/>
            <a:ext cx="314181" cy="24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8897" y="1701474"/>
            <a:ext cx="304661" cy="228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04748" y="1682394"/>
            <a:ext cx="323702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94037" y="1682394"/>
            <a:ext cx="314181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20583" y="2168947"/>
            <a:ext cx="314181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029376" y="2159407"/>
            <a:ext cx="323702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80847" y="2159407"/>
            <a:ext cx="323702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51360" y="2168947"/>
            <a:ext cx="304661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791029" y="2645961"/>
            <a:ext cx="1142479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885905" y="3132515"/>
            <a:ext cx="1132958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781508" y="3619069"/>
            <a:ext cx="1152000" cy="25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344550" y="4096083"/>
            <a:ext cx="1142479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848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715" y="1624258"/>
            <a:ext cx="1827966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20211" y="2586320"/>
            <a:ext cx="3903471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20211" y="3557908"/>
            <a:ext cx="6245553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9732" y="4519970"/>
            <a:ext cx="5264925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3361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38525" y="1643149"/>
            <a:ext cx="198029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542" y="2128811"/>
            <a:ext cx="169467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48046" y="2604951"/>
            <a:ext cx="224687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98790" y="2604951"/>
            <a:ext cx="2256396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38525" y="3090614"/>
            <a:ext cx="198029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14624" y="3576276"/>
            <a:ext cx="1152000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414029" y="3576276"/>
            <a:ext cx="1418578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338525" y="4061939"/>
            <a:ext cx="1980297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</Words>
  <Application>Microsoft Office PowerPoint</Application>
  <PresentationFormat>宽屏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5</cp:revision>
  <dcterms:created xsi:type="dcterms:W3CDTF">2021-12-27T06:11:56Z</dcterms:created>
  <dcterms:modified xsi:type="dcterms:W3CDTF">2022-01-18T08:51:04Z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