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8" r:id="rId2"/>
    <p:sldId id="260" r:id="rId3"/>
    <p:sldId id="267" r:id="rId4"/>
    <p:sldId id="268" r:id="rId5"/>
    <p:sldId id="269" r:id="rId6"/>
    <p:sldId id="270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1" r:id="rId16"/>
    <p:sldId id="282" r:id="rId17"/>
    <p:sldId id="287" r:id="rId18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43" d="100"/>
          <a:sy n="43" d="100"/>
        </p:scale>
        <p:origin x="72" y="476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D78986F-6EAF-4473-8B82-5BA143B9205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588" y="0"/>
            <a:ext cx="168592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l="1003" t="1080" b="-1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1052736"/>
            <a:ext cx="11520000" cy="408747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943360" y="3968278"/>
            <a:ext cx="133289" cy="200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885905" y="3968278"/>
            <a:ext cx="199933" cy="200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211260" y="4778151"/>
            <a:ext cx="8997024" cy="2667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1052736"/>
            <a:ext cx="11520000" cy="33285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1124744"/>
            <a:ext cx="11520000" cy="301508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906269" y="1668603"/>
            <a:ext cx="580760" cy="2480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420054" y="1659062"/>
            <a:ext cx="580760" cy="2576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924318" y="1659062"/>
            <a:ext cx="599801" cy="2671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6457145" y="1659062"/>
            <a:ext cx="571239" cy="2576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3829442" y="2088424"/>
            <a:ext cx="599801" cy="2671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6999822" y="2088424"/>
            <a:ext cx="599801" cy="2671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6247690" y="2546411"/>
            <a:ext cx="209454" cy="2003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1196752"/>
            <a:ext cx="11520000" cy="30315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801872" y="2169145"/>
            <a:ext cx="723570" cy="2573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639690" y="2159611"/>
            <a:ext cx="8159206" cy="2764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543161" y="2617208"/>
            <a:ext cx="218975" cy="2097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2612" y="866425"/>
            <a:ext cx="11520000" cy="220253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832529" y="2220364"/>
            <a:ext cx="6683504" cy="953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298050" y="2172690"/>
            <a:ext cx="656925" cy="38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72000" y="2658964"/>
            <a:ext cx="1266247" cy="953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6145" descr="14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536"/>
          <a:stretch/>
        </p:blipFill>
        <p:spPr>
          <a:xfrm>
            <a:off x="672000" y="3068960"/>
            <a:ext cx="11112632" cy="307282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8" name="Rectangle 6146"/>
          <p:cNvSpPr/>
          <p:nvPr/>
        </p:nvSpPr>
        <p:spPr bwMode="white">
          <a:xfrm>
            <a:off x="7631603" y="3899195"/>
            <a:ext cx="342743" cy="381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147"/>
          <p:cNvSpPr/>
          <p:nvPr/>
        </p:nvSpPr>
        <p:spPr bwMode="white">
          <a:xfrm>
            <a:off x="1347966" y="4328627"/>
            <a:ext cx="476033" cy="381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6148"/>
          <p:cNvSpPr/>
          <p:nvPr/>
        </p:nvSpPr>
        <p:spPr bwMode="white">
          <a:xfrm>
            <a:off x="8783603" y="4328627"/>
            <a:ext cx="437950" cy="381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1124744"/>
            <a:ext cx="11520000" cy="313469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867855" y="1610669"/>
            <a:ext cx="590280" cy="2667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458467" y="2477712"/>
            <a:ext cx="2789553" cy="2667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828120" y="2477712"/>
            <a:ext cx="2932363" cy="2667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4381640" y="3401922"/>
            <a:ext cx="1428099" cy="2572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3162996" y="3859264"/>
            <a:ext cx="571239" cy="2667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4381640" y="3859264"/>
            <a:ext cx="599801" cy="2667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5762136" y="3868792"/>
            <a:ext cx="590280" cy="2572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1124744"/>
            <a:ext cx="11520000" cy="134874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1">
            <a:extLst>
              <a:ext uri="{FF2B5EF4-FFF2-40B4-BE49-F238E27FC236}">
                <a16:creationId xmlns:a16="http://schemas.microsoft.com/office/drawing/2014/main" id="{4BF8726C-BA89-4439-94EE-38451F459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5699" y="2132856"/>
            <a:ext cx="525658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大考卷</a:t>
            </a: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》4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人语下教用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5699" y="2996952"/>
            <a:ext cx="54726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 smtClean="0">
                <a:latin typeface="Calibri" panose="020F0502020204030204" pitchFamily="34" charset="0"/>
              </a:rPr>
              <a:t>第五、六单元阶段过关测试卷</a:t>
            </a:r>
            <a:endParaRPr lang="zh-CN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052736"/>
            <a:ext cx="11520000" cy="386887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911632" y="1710253"/>
            <a:ext cx="476033" cy="4192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606640" y="1710253"/>
            <a:ext cx="418909" cy="4002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082012" y="1710253"/>
            <a:ext cx="495074" cy="4192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748458" y="1691195"/>
            <a:ext cx="456991" cy="4574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6386343" y="1700724"/>
            <a:ext cx="476033" cy="4478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7814442" y="1691195"/>
            <a:ext cx="514115" cy="4478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1273748" y="2606002"/>
            <a:ext cx="418909" cy="3335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883070" y="2577414"/>
            <a:ext cx="504595" cy="3811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4196591" y="2586943"/>
            <a:ext cx="447471" cy="362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4834475" y="2567885"/>
            <a:ext cx="495074" cy="4002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5396194" y="3415987"/>
            <a:ext cx="495074" cy="4002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6034078" y="3396929"/>
            <a:ext cx="504595" cy="438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2016359" y="4254561"/>
            <a:ext cx="514115" cy="4097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0" name="Rectangle 6159"/>
          <p:cNvSpPr/>
          <p:nvPr/>
        </p:nvSpPr>
        <p:spPr bwMode="white">
          <a:xfrm>
            <a:off x="2720888" y="4302207"/>
            <a:ext cx="447471" cy="3144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1" name="Rectangle 6160"/>
          <p:cNvSpPr/>
          <p:nvPr/>
        </p:nvSpPr>
        <p:spPr bwMode="white">
          <a:xfrm>
            <a:off x="5405715" y="4245032"/>
            <a:ext cx="485553" cy="438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2" name="Rectangle 6161"/>
          <p:cNvSpPr/>
          <p:nvPr/>
        </p:nvSpPr>
        <p:spPr bwMode="white">
          <a:xfrm>
            <a:off x="6043599" y="4245032"/>
            <a:ext cx="504595" cy="4097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  <p:bldP spid="6160" grpId="0" animBg="1"/>
      <p:bldP spid="6161" grpId="0" animBg="1"/>
      <p:bldP spid="616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052736"/>
            <a:ext cx="11520000" cy="412459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995665" y="1595696"/>
            <a:ext cx="209454" cy="2095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433946" y="3900898"/>
            <a:ext cx="228495" cy="2095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052736"/>
            <a:ext cx="11520000" cy="232214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586277" y="1157853"/>
            <a:ext cx="209454" cy="2006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1196752"/>
            <a:ext cx="11520000" cy="230152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238169" y="1273151"/>
            <a:ext cx="218975" cy="2100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3574676"/>
            <a:ext cx="11520000" cy="221903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" name="Rectangle 6146"/>
          <p:cNvSpPr/>
          <p:nvPr/>
        </p:nvSpPr>
        <p:spPr bwMode="white">
          <a:xfrm>
            <a:off x="5676450" y="3698484"/>
            <a:ext cx="218975" cy="2095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124744"/>
            <a:ext cx="11520000" cy="310169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625351" y="2537209"/>
            <a:ext cx="590280" cy="2672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273748" y="3854237"/>
            <a:ext cx="9968132" cy="2672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1052736"/>
            <a:ext cx="11520000" cy="351828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801872" y="1558071"/>
            <a:ext cx="8444826" cy="2765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696153" y="2444793"/>
            <a:ext cx="1142479" cy="2669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181045" y="2444793"/>
            <a:ext cx="1142479" cy="2669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220781" y="3331514"/>
            <a:ext cx="9958611" cy="2669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068450" y="3760573"/>
            <a:ext cx="10110942" cy="2765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077971" y="4208701"/>
            <a:ext cx="2656264" cy="2669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1052736"/>
            <a:ext cx="11520000" cy="34976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809409" y="1576908"/>
            <a:ext cx="599801" cy="247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684318" y="1567377"/>
            <a:ext cx="599801" cy="266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667260" y="2015306"/>
            <a:ext cx="609322" cy="266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325508" y="2453705"/>
            <a:ext cx="1152000" cy="266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5048087" y="2892104"/>
            <a:ext cx="1152000" cy="2763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991955" y="3340033"/>
            <a:ext cx="590280" cy="266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3867525" y="3340033"/>
            <a:ext cx="590280" cy="257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0408219" y="3340033"/>
            <a:ext cx="885421" cy="266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3896087" y="4216830"/>
            <a:ext cx="571239" cy="266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7780517" y="4216830"/>
            <a:ext cx="1370975" cy="266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9722731" y="4216830"/>
            <a:ext cx="1361454" cy="266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16</Words>
  <Application>Microsoft Office PowerPoint</Application>
  <PresentationFormat>宽屏</PresentationFormat>
  <Paragraphs>2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2" baseType="lpstr">
      <vt:lpstr>宋体</vt:lpstr>
      <vt:lpstr>微软雅黑</vt:lpstr>
      <vt:lpstr>Arial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HP</cp:lastModifiedBy>
  <cp:revision>5</cp:revision>
  <dcterms:created xsi:type="dcterms:W3CDTF">2021-12-27T06:11:56Z</dcterms:created>
  <dcterms:modified xsi:type="dcterms:W3CDTF">2022-01-18T07:35:50Z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