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82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205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9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90380" y="1318569"/>
            <a:ext cx="342743" cy="4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70743" y="1213598"/>
            <a:ext cx="333223" cy="27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67404" y="1786165"/>
            <a:ext cx="637884" cy="27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527933" y="1786165"/>
            <a:ext cx="333223" cy="27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957685" y="2349189"/>
            <a:ext cx="637884" cy="286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775801" y="2358731"/>
            <a:ext cx="637884" cy="27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890380" y="2921755"/>
            <a:ext cx="637884" cy="267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813553" y="2921755"/>
            <a:ext cx="647404" cy="267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262347" y="3494322"/>
            <a:ext cx="637884" cy="27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185520" y="3503864"/>
            <a:ext cx="637884" cy="267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376925" y="4057345"/>
            <a:ext cx="609322" cy="286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5070942" y="4066888"/>
            <a:ext cx="637884" cy="27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语文三年级下人教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专项突破</a:t>
            </a:r>
            <a:r>
              <a:rPr lang="zh-CN" altLang="en-US" sz="3200" dirty="0"/>
              <a:t>（一）</a:t>
            </a:r>
            <a:r>
              <a:rPr lang="en-US" altLang="zh-CN" sz="3200" dirty="0">
                <a:latin typeface="Calibri" panose="020F0502020204030204" pitchFamily="34" charset="0"/>
              </a:rPr>
              <a:t>  </a:t>
            </a:r>
            <a:r>
              <a:rPr lang="zh-CN" altLang="en-US" sz="3200" dirty="0">
                <a:latin typeface="Calibri" panose="020F0502020204030204" pitchFamily="34" charset="0"/>
              </a:rPr>
              <a:t>拼音与字词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00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95570" y="1844824"/>
            <a:ext cx="404086" cy="390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56429" y="1820954"/>
            <a:ext cx="627603" cy="390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88528" y="1836616"/>
            <a:ext cx="456992" cy="390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932298" y="2490644"/>
            <a:ext cx="663272" cy="390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508561" y="2475019"/>
            <a:ext cx="361785" cy="390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012165" y="2348880"/>
            <a:ext cx="361785" cy="516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752119" y="3144453"/>
            <a:ext cx="607577" cy="332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436017" y="3086093"/>
            <a:ext cx="580760" cy="390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498227" y="3076532"/>
            <a:ext cx="418909" cy="409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595571" y="3646000"/>
            <a:ext cx="663272" cy="479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756429" y="3735410"/>
            <a:ext cx="339571" cy="390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945520" y="3646000"/>
            <a:ext cx="276099" cy="479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09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794512" y="1985261"/>
            <a:ext cx="218975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136595" y="1985261"/>
            <a:ext cx="266578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212099" y="1985261"/>
            <a:ext cx="266578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765950" y="2900052"/>
            <a:ext cx="266578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174677" y="2900052"/>
            <a:ext cx="218975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507239" y="2900052"/>
            <a:ext cx="266578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794512" y="3814842"/>
            <a:ext cx="218975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136595" y="3814842"/>
            <a:ext cx="266578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212099" y="3814842"/>
            <a:ext cx="266578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794512" y="4729633"/>
            <a:ext cx="218975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174677" y="4729633"/>
            <a:ext cx="218975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212099" y="4729633"/>
            <a:ext cx="266578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66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10280" y="2462131"/>
            <a:ext cx="485553" cy="457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90975" y="2462131"/>
            <a:ext cx="485553" cy="4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052231" y="2490726"/>
            <a:ext cx="476033" cy="400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899570" y="2471663"/>
            <a:ext cx="380826" cy="400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822743" y="2462131"/>
            <a:ext cx="495074" cy="428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603438" y="2452599"/>
            <a:ext cx="495074" cy="4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583735" y="2471663"/>
            <a:ext cx="437950" cy="390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345388" y="2462131"/>
            <a:ext cx="466512" cy="457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291239" y="4034900"/>
            <a:ext cx="514115" cy="428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081454" y="4044432"/>
            <a:ext cx="504595" cy="400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4052231" y="4025369"/>
            <a:ext cx="514115" cy="4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4861487" y="4044432"/>
            <a:ext cx="437950" cy="390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6813223" y="4053964"/>
            <a:ext cx="456991" cy="381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7622479" y="4044432"/>
            <a:ext cx="399867" cy="40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9564694" y="4034900"/>
            <a:ext cx="504595" cy="390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354909" y="4034900"/>
            <a:ext cx="495074" cy="428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17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81851" y="1690596"/>
            <a:ext cx="514115" cy="391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81586" y="1671515"/>
            <a:ext cx="447471" cy="41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642842" y="1661974"/>
            <a:ext cx="495074" cy="42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452099" y="1661974"/>
            <a:ext cx="418909" cy="44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394314" y="1690596"/>
            <a:ext cx="504595" cy="381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165487" y="1671515"/>
            <a:ext cx="485553" cy="438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145785" y="1661974"/>
            <a:ext cx="504595" cy="42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926479" y="1661974"/>
            <a:ext cx="504595" cy="41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00892" y="3236169"/>
            <a:ext cx="485553" cy="438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672066" y="3255250"/>
            <a:ext cx="466512" cy="400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3633322" y="3274331"/>
            <a:ext cx="504595" cy="372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4442578" y="3245709"/>
            <a:ext cx="466512" cy="410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6384793" y="3264791"/>
            <a:ext cx="514115" cy="391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7194049" y="3245709"/>
            <a:ext cx="476033" cy="410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9212429" y="3226628"/>
            <a:ext cx="342743" cy="46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9936000" y="3236169"/>
            <a:ext cx="485553" cy="42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33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81520" y="2624011"/>
            <a:ext cx="333223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66347" y="2624011"/>
            <a:ext cx="342743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51173" y="2624011"/>
            <a:ext cx="342743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240661" y="2624011"/>
            <a:ext cx="333223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576859" y="3195867"/>
            <a:ext cx="342743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271206" y="3205398"/>
            <a:ext cx="333223" cy="266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251173" y="3195867"/>
            <a:ext cx="342743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640859" y="3195867"/>
            <a:ext cx="323702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37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14743" y="2004285"/>
            <a:ext cx="647404" cy="276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94776" y="2004285"/>
            <a:ext cx="628363" cy="276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65289" y="2004285"/>
            <a:ext cx="628363" cy="285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535801" y="2004285"/>
            <a:ext cx="628363" cy="276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24264" y="2585537"/>
            <a:ext cx="637884" cy="276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994776" y="2576008"/>
            <a:ext cx="637884" cy="285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755768" y="2576008"/>
            <a:ext cx="637884" cy="285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554842" y="2585537"/>
            <a:ext cx="609322" cy="26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214743" y="3547938"/>
            <a:ext cx="647404" cy="285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994776" y="3547938"/>
            <a:ext cx="637884" cy="295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765289" y="3557467"/>
            <a:ext cx="618842" cy="276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526280" y="3557467"/>
            <a:ext cx="637884" cy="276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071933" y="4129190"/>
            <a:ext cx="933024" cy="285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4994776" y="4129190"/>
            <a:ext cx="637884" cy="276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7612958" y="4129190"/>
            <a:ext cx="923504" cy="285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526280" y="4138718"/>
            <a:ext cx="637884" cy="276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86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23140" y="1909587"/>
            <a:ext cx="923504" cy="276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098181" y="1909587"/>
            <a:ext cx="913983" cy="28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80330" y="2901278"/>
            <a:ext cx="1228165" cy="28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945851" y="2901278"/>
            <a:ext cx="1228165" cy="28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489851" y="3892969"/>
            <a:ext cx="1218644" cy="28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955371" y="3902504"/>
            <a:ext cx="1228165" cy="276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480330" y="4894195"/>
            <a:ext cx="1237685" cy="28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945851" y="4894195"/>
            <a:ext cx="1228165" cy="28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</Words>
  <Application>Microsoft Office PowerPoint</Application>
  <PresentationFormat>宽屏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6</cp:revision>
  <dcterms:created xsi:type="dcterms:W3CDTF">2021-12-27T06:11:56Z</dcterms:created>
  <dcterms:modified xsi:type="dcterms:W3CDTF">2022-01-19T02:22:28Z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