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9" r:id="rId2"/>
    <p:sldId id="28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82" r:id="rId1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8" y="654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089B9-6A2E-4972-83BF-46F077A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656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299107" y="2475268"/>
            <a:ext cx="2113586" cy="286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18545" y="3000883"/>
            <a:ext cx="933024" cy="286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041719" y="3000883"/>
            <a:ext cx="1532826" cy="286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791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776132" y="2376914"/>
            <a:ext cx="1209123" cy="286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613289" y="2376914"/>
            <a:ext cx="1209123" cy="276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776132" y="2891865"/>
            <a:ext cx="1228165" cy="29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594247" y="2891865"/>
            <a:ext cx="1237685" cy="286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692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138247" y="1662608"/>
            <a:ext cx="1237685" cy="286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805355" y="2187911"/>
            <a:ext cx="1237685" cy="286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290578" y="2703663"/>
            <a:ext cx="1237685" cy="286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508892" y="2713214"/>
            <a:ext cx="933024" cy="276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138247" y="3228966"/>
            <a:ext cx="1237685" cy="286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899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67404" y="1184739"/>
            <a:ext cx="1218644" cy="285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76925" y="1708438"/>
            <a:ext cx="1218644" cy="285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700297" y="2232137"/>
            <a:ext cx="1237685" cy="285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995438" y="2765357"/>
            <a:ext cx="1237685" cy="276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193719" y="2755835"/>
            <a:ext cx="1237685" cy="285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995438" y="3279534"/>
            <a:ext cx="1228165" cy="285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719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33851" y="1738820"/>
            <a:ext cx="333223" cy="286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919272" y="1738820"/>
            <a:ext cx="333223" cy="276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585057" y="1729272"/>
            <a:ext cx="333223" cy="286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470479" y="1738820"/>
            <a:ext cx="342743" cy="276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545983" y="1738820"/>
            <a:ext cx="342743" cy="276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431404" y="1748368"/>
            <a:ext cx="342743" cy="276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0611966" y="1738820"/>
            <a:ext cx="352264" cy="276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453090" y="2263967"/>
            <a:ext cx="304661" cy="267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319471" y="2254418"/>
            <a:ext cx="333223" cy="286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5585057" y="2254418"/>
            <a:ext cx="342743" cy="286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6470479" y="2263967"/>
            <a:ext cx="323702" cy="276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9136264" y="2263967"/>
            <a:ext cx="342743" cy="276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10021685" y="2263967"/>
            <a:ext cx="342743" cy="267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2024330" y="2789113"/>
            <a:ext cx="342743" cy="276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2919272" y="2798661"/>
            <a:ext cx="333223" cy="257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5585057" y="2779565"/>
            <a:ext cx="342743" cy="286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3" name="Rectangle 6162"/>
          <p:cNvSpPr/>
          <p:nvPr/>
        </p:nvSpPr>
        <p:spPr bwMode="white">
          <a:xfrm>
            <a:off x="6470479" y="2789113"/>
            <a:ext cx="333223" cy="267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4" name="Rectangle 6163"/>
          <p:cNvSpPr/>
          <p:nvPr/>
        </p:nvSpPr>
        <p:spPr bwMode="white">
          <a:xfrm>
            <a:off x="9136264" y="2789113"/>
            <a:ext cx="342743" cy="276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5" name="Rectangle 6164"/>
          <p:cNvSpPr/>
          <p:nvPr/>
        </p:nvSpPr>
        <p:spPr bwMode="white">
          <a:xfrm>
            <a:off x="10031206" y="2798661"/>
            <a:ext cx="333223" cy="267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  <p:bldP spid="6164" grpId="0" animBg="1"/>
      <p:bldP spid="61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8AAAD-0F1D-4DC1-BC5D-EA250D36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" y="0"/>
            <a:ext cx="1217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D179D99B-CEB4-43B8-B551-39F9FD41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语文三年级下人教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4177A4A1-DB93-4F07-BD8C-2112B281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25" y="2891850"/>
            <a:ext cx="6502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专项突破（</a:t>
            </a:r>
            <a:r>
              <a:rPr lang="zh-CN" altLang="en-US" sz="3200" dirty="0"/>
              <a:t>三</a:t>
            </a:r>
            <a:r>
              <a:rPr lang="zh-CN" altLang="en-US" sz="3200" dirty="0">
                <a:latin typeface="Calibri" panose="020F0502020204030204" pitchFamily="34" charset="0"/>
              </a:rPr>
              <a:t>）古诗词与日积月累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051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109024" y="3330853"/>
            <a:ext cx="1532826" cy="276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09024" y="3960328"/>
            <a:ext cx="1532826" cy="286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935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299107" y="2493623"/>
            <a:ext cx="2113586" cy="286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308628" y="3124022"/>
            <a:ext cx="2123107" cy="276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355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776132" y="2569636"/>
            <a:ext cx="2123107" cy="286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784330" y="2579185"/>
            <a:ext cx="942545" cy="276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785652" y="3199867"/>
            <a:ext cx="2123107" cy="286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793851" y="3199867"/>
            <a:ext cx="923504" cy="286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639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67206" y="2709789"/>
            <a:ext cx="933024" cy="285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394644" y="2700258"/>
            <a:ext cx="2113586" cy="295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222280" y="2709789"/>
            <a:ext cx="1247206" cy="276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249851" y="2709789"/>
            <a:ext cx="333223" cy="276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72264" y="3338831"/>
            <a:ext cx="1228165" cy="285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106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966214" y="2709272"/>
            <a:ext cx="942545" cy="285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594247" y="2709272"/>
            <a:ext cx="1237685" cy="285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776132" y="3338114"/>
            <a:ext cx="1218644" cy="285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784330" y="3338114"/>
            <a:ext cx="942545" cy="285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501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966214" y="2271805"/>
            <a:ext cx="933024" cy="276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594247" y="2271805"/>
            <a:ext cx="1237685" cy="276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699966" y="2786666"/>
            <a:ext cx="2123107" cy="286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860495" y="2796200"/>
            <a:ext cx="933024" cy="276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584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776132" y="2375969"/>
            <a:ext cx="2123107" cy="285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784330" y="2375969"/>
            <a:ext cx="942545" cy="285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375933" y="2900074"/>
            <a:ext cx="1532826" cy="285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793851" y="2900074"/>
            <a:ext cx="933024" cy="276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14</Words>
  <Application>Microsoft Office PowerPoint</Application>
  <PresentationFormat>宽屏</PresentationFormat>
  <Paragraphs>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2022-01-19T02:21:57Z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