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89" r:id="rId2"/>
    <p:sldId id="288" r:id="rId3"/>
    <p:sldId id="267" r:id="rId4"/>
    <p:sldId id="268" r:id="rId5"/>
    <p:sldId id="269" r:id="rId6"/>
    <p:sldId id="270" r:id="rId7"/>
    <p:sldId id="271" r:id="rId8"/>
    <p:sldId id="272" r:id="rId9"/>
    <p:sldId id="273" r:id="rId10"/>
    <p:sldId id="274" r:id="rId11"/>
    <p:sldId id="275" r:id="rId12"/>
    <p:sldId id="276" r:id="rId13"/>
    <p:sldId id="277" r:id="rId14"/>
    <p:sldId id="278" r:id="rId15"/>
    <p:sldId id="279" r:id="rId16"/>
    <p:sldId id="280" r:id="rId17"/>
    <p:sldId id="281" r:id="rId18"/>
    <p:sldId id="282" r:id="rId19"/>
    <p:sldId id="283" r:id="rId20"/>
    <p:sldId id="290" r:id="rId21"/>
  </p:sldIdLst>
  <p:sldSz cx="12192000" cy="6858000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90" userDrawn="1">
          <p15:clr>
            <a:srgbClr val="A4A3A4"/>
          </p15:clr>
        </p15:guide>
        <p15:guide id="2" pos="387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60" autoAdjust="0"/>
  </p:normalViewPr>
  <p:slideViewPr>
    <p:cSldViewPr>
      <p:cViewPr varScale="1">
        <p:scale>
          <a:sx n="64" d="100"/>
          <a:sy n="64" d="100"/>
        </p:scale>
        <p:origin x="78" y="654"/>
      </p:cViewPr>
      <p:guideLst>
        <p:guide orient="horz" pos="2190"/>
        <p:guide pos="387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40860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64ABB2B2-F791-4FF1-977C-01DCD3CD337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013326"/>
            <a:ext cx="12189884" cy="188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2884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291448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8037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708" r:id="rId2"/>
    <p:sldLayoutId id="214748372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1AE089B9-6A2E-4972-83BF-46F077AB0E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8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6800" y="1235278"/>
            <a:ext cx="11520000" cy="449797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9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67280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3976066" y="1194477"/>
            <a:ext cx="2113586" cy="2861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8307966" y="1194477"/>
            <a:ext cx="3018049" cy="2861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1062743" y="1652385"/>
            <a:ext cx="1199603" cy="2766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3957024" y="2110294"/>
            <a:ext cx="637884" cy="2766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5451768" y="2119834"/>
            <a:ext cx="323702" cy="2671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6794181" y="2110294"/>
            <a:ext cx="333223" cy="2766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3" name="Rectangle 6152"/>
          <p:cNvSpPr/>
          <p:nvPr/>
        </p:nvSpPr>
        <p:spPr bwMode="white">
          <a:xfrm>
            <a:off x="4290247" y="3054731"/>
            <a:ext cx="257057" cy="2194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4" name="Rectangle 6153"/>
          <p:cNvSpPr/>
          <p:nvPr/>
        </p:nvSpPr>
        <p:spPr bwMode="white">
          <a:xfrm>
            <a:off x="10697652" y="3951468"/>
            <a:ext cx="628363" cy="2766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5" name="Rectangle 6154"/>
          <p:cNvSpPr/>
          <p:nvPr/>
        </p:nvSpPr>
        <p:spPr bwMode="white">
          <a:xfrm>
            <a:off x="1062743" y="4399837"/>
            <a:ext cx="913983" cy="2861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  <p:bldP spid="6153" grpId="0" animBg="1"/>
      <p:bldP spid="6154" grpId="0" animBg="1"/>
      <p:bldP spid="615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0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1384" y="1052736"/>
            <a:ext cx="11520000" cy="373752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1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600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2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85573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3957024" y="1691260"/>
            <a:ext cx="1190082" cy="2865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7155966" y="1691260"/>
            <a:ext cx="1199603" cy="2865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1205553" y="2608150"/>
            <a:ext cx="2503933" cy="2865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8355570" y="3066595"/>
            <a:ext cx="1713719" cy="2865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3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70202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776793" y="2044326"/>
            <a:ext cx="1647074" cy="2768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4252165" y="2044326"/>
            <a:ext cx="1637553" cy="2768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1776793" y="2512167"/>
            <a:ext cx="1637553" cy="2768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4252165" y="2502619"/>
            <a:ext cx="1637553" cy="2864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1196033" y="3409658"/>
            <a:ext cx="8454347" cy="2864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4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6000" y="1052736"/>
            <a:ext cx="11520000" cy="406100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5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92840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6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89525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7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30267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文本框 1">
            <a:extLst>
              <a:ext uri="{FF2B5EF4-FFF2-40B4-BE49-F238E27FC236}">
                <a16:creationId xmlns:a16="http://schemas.microsoft.com/office/drawing/2014/main" id="{D179D99B-CEB4-43B8-B551-39F9FD41C0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08325" y="1844675"/>
            <a:ext cx="59753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语文三年级下人教</a:t>
            </a:r>
          </a:p>
        </p:txBody>
      </p:sp>
      <p:sp>
        <p:nvSpPr>
          <p:cNvPr id="9219" name="文本框 4">
            <a:extLst>
              <a:ext uri="{FF2B5EF4-FFF2-40B4-BE49-F238E27FC236}">
                <a16:creationId xmlns:a16="http://schemas.microsoft.com/office/drawing/2014/main" id="{4177A4A1-DB93-4F07-BD8C-2112B2812D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94050" y="2878138"/>
            <a:ext cx="59039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3200" dirty="0">
                <a:latin typeface="Calibri" panose="020F0502020204030204" pitchFamily="34" charset="0"/>
              </a:rPr>
              <a:t>第一单元过关测试卷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标题 3073">
            <a:extLst>
              <a:ext uri="{FF2B5EF4-FFF2-40B4-BE49-F238E27FC236}">
                <a16:creationId xmlns:a16="http://schemas.microsoft.com/office/drawing/2014/main" id="{B0848B07-EEF9-459E-B83F-F4F41740EBF3}"/>
              </a:ext>
            </a:extLst>
          </p:cNvPr>
          <p:cNvSpPr>
            <a:spLocks noGrp="1" noChangeArrowheads="1"/>
          </p:cNvSpPr>
          <p:nvPr>
            <p:ph type="ctrTitle" idx="4294967295"/>
          </p:nvPr>
        </p:nvSpPr>
        <p:spPr>
          <a:xfrm>
            <a:off x="2209800" y="2130426"/>
            <a:ext cx="7772400" cy="1470025"/>
          </a:xfrm>
          <a:prstGeom prst="rect">
            <a:avLst/>
          </a:prstGeom>
        </p:spPr>
        <p:txBody>
          <a:bodyPr anchor="ctr"/>
          <a:lstStyle/>
          <a:p>
            <a:endParaRPr lang="zh-CN" altLang="zh-CN" sz="4400"/>
          </a:p>
        </p:txBody>
      </p:sp>
      <p:sp>
        <p:nvSpPr>
          <p:cNvPr id="7170" name="副标题 3074">
            <a:extLst>
              <a:ext uri="{FF2B5EF4-FFF2-40B4-BE49-F238E27FC236}">
                <a16:creationId xmlns:a16="http://schemas.microsoft.com/office/drawing/2014/main" id="{92B44265-B1F8-41D8-9D9A-B1E7B504FE34}"/>
              </a:ext>
            </a:extLst>
          </p:cNvPr>
          <p:cNvSpPr>
            <a:spLocks noGrp="1" noChangeArrowheads="1"/>
          </p:cNvSpPr>
          <p:nvPr>
            <p:ph type="subTitle" idx="4294967295"/>
          </p:nvPr>
        </p:nvSpPr>
        <p:spPr>
          <a:xfrm>
            <a:off x="2895600" y="3886200"/>
            <a:ext cx="6400800" cy="1752600"/>
          </a:xfrm>
          <a:prstGeom prst="rect">
            <a:avLst/>
          </a:prstGeom>
        </p:spPr>
        <p:txBody>
          <a:bodyPr/>
          <a:lstStyle/>
          <a:p>
            <a:endParaRPr lang="zh-CN" altLang="zh-CN" sz="320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E258AAAD-0F1D-4DC1-BC5D-EA250D369E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28" y="0"/>
            <a:ext cx="12173272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01033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5204231" y="1556792"/>
            <a:ext cx="295140" cy="4569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8679272" y="1628800"/>
            <a:ext cx="369056" cy="3849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6553876" y="2132857"/>
            <a:ext cx="504056" cy="3667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3071664" y="2636912"/>
            <a:ext cx="576064" cy="3581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2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74966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8346049" y="1700173"/>
            <a:ext cx="476033" cy="4293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8983933" y="1700173"/>
            <a:ext cx="485553" cy="4388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3490512" y="2520710"/>
            <a:ext cx="447471" cy="4198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4109355" y="2530251"/>
            <a:ext cx="485553" cy="4198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8907768" y="2530251"/>
            <a:ext cx="495074" cy="3816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9564694" y="2558874"/>
            <a:ext cx="476033" cy="3911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3" name="Rectangle 6152"/>
          <p:cNvSpPr/>
          <p:nvPr/>
        </p:nvSpPr>
        <p:spPr bwMode="white">
          <a:xfrm>
            <a:off x="1605421" y="3369870"/>
            <a:ext cx="504595" cy="3816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4" name="Rectangle 6153"/>
          <p:cNvSpPr/>
          <p:nvPr/>
        </p:nvSpPr>
        <p:spPr bwMode="white">
          <a:xfrm>
            <a:off x="2281388" y="3350788"/>
            <a:ext cx="447471" cy="4484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5" name="Rectangle 6154"/>
          <p:cNvSpPr/>
          <p:nvPr/>
        </p:nvSpPr>
        <p:spPr bwMode="white">
          <a:xfrm>
            <a:off x="5984925" y="3369870"/>
            <a:ext cx="456991" cy="3721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6" name="Rectangle 6155"/>
          <p:cNvSpPr/>
          <p:nvPr/>
        </p:nvSpPr>
        <p:spPr bwMode="white">
          <a:xfrm>
            <a:off x="6613289" y="3350788"/>
            <a:ext cx="456991" cy="4484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7" name="Rectangle 6156"/>
          <p:cNvSpPr/>
          <p:nvPr/>
        </p:nvSpPr>
        <p:spPr bwMode="white">
          <a:xfrm>
            <a:off x="10554842" y="3360329"/>
            <a:ext cx="428429" cy="3911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8" name="Rectangle 6157"/>
          <p:cNvSpPr/>
          <p:nvPr/>
        </p:nvSpPr>
        <p:spPr bwMode="white">
          <a:xfrm>
            <a:off x="11173685" y="3350788"/>
            <a:ext cx="456991" cy="4579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9" name="Rectangle 6158"/>
          <p:cNvSpPr/>
          <p:nvPr/>
        </p:nvSpPr>
        <p:spPr bwMode="white">
          <a:xfrm>
            <a:off x="4052231" y="4180866"/>
            <a:ext cx="504595" cy="4293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60" name="Rectangle 6159"/>
          <p:cNvSpPr/>
          <p:nvPr/>
        </p:nvSpPr>
        <p:spPr bwMode="white">
          <a:xfrm>
            <a:off x="4709157" y="4209489"/>
            <a:ext cx="456991" cy="3816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  <p:bldP spid="6153" grpId="0" animBg="1"/>
      <p:bldP spid="6154" grpId="0" animBg="1"/>
      <p:bldP spid="6155" grpId="0" animBg="1"/>
      <p:bldP spid="6156" grpId="0" animBg="1"/>
      <p:bldP spid="6157" grpId="0" animBg="1"/>
      <p:bldP spid="6158" grpId="0" animBg="1"/>
      <p:bldP spid="6159" grpId="0" animBg="1"/>
      <p:bldP spid="616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3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84764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852958" y="1660956"/>
            <a:ext cx="323702" cy="2666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5632661" y="1660956"/>
            <a:ext cx="314181" cy="2666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9383801" y="1660956"/>
            <a:ext cx="323702" cy="2666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1272198" y="2137150"/>
            <a:ext cx="1199603" cy="2761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5042380" y="2127626"/>
            <a:ext cx="1180561" cy="2857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9088661" y="2127626"/>
            <a:ext cx="618842" cy="2761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3" name="Rectangle 6152"/>
          <p:cNvSpPr/>
          <p:nvPr/>
        </p:nvSpPr>
        <p:spPr bwMode="white">
          <a:xfrm>
            <a:off x="1843438" y="3099062"/>
            <a:ext cx="609322" cy="2761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4" name="Rectangle 6153"/>
          <p:cNvSpPr/>
          <p:nvPr/>
        </p:nvSpPr>
        <p:spPr bwMode="white">
          <a:xfrm>
            <a:off x="4594909" y="3099062"/>
            <a:ext cx="618842" cy="2761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5" name="Rectangle 6154"/>
          <p:cNvSpPr/>
          <p:nvPr/>
        </p:nvSpPr>
        <p:spPr bwMode="white">
          <a:xfrm>
            <a:off x="7336859" y="3099062"/>
            <a:ext cx="618842" cy="2761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6" name="Rectangle 6155"/>
          <p:cNvSpPr/>
          <p:nvPr/>
        </p:nvSpPr>
        <p:spPr bwMode="white">
          <a:xfrm>
            <a:off x="10088330" y="3099062"/>
            <a:ext cx="609322" cy="2761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7" name="Rectangle 6156"/>
          <p:cNvSpPr/>
          <p:nvPr/>
        </p:nvSpPr>
        <p:spPr bwMode="white">
          <a:xfrm>
            <a:off x="1843438" y="3575256"/>
            <a:ext cx="609322" cy="2761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8" name="Rectangle 6157"/>
          <p:cNvSpPr/>
          <p:nvPr/>
        </p:nvSpPr>
        <p:spPr bwMode="white">
          <a:xfrm>
            <a:off x="4594909" y="3575256"/>
            <a:ext cx="618842" cy="2761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9" name="Rectangle 6158"/>
          <p:cNvSpPr/>
          <p:nvPr/>
        </p:nvSpPr>
        <p:spPr bwMode="white">
          <a:xfrm>
            <a:off x="7336859" y="3575256"/>
            <a:ext cx="628363" cy="2857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60" name="Rectangle 6159"/>
          <p:cNvSpPr/>
          <p:nvPr/>
        </p:nvSpPr>
        <p:spPr bwMode="white">
          <a:xfrm>
            <a:off x="10078809" y="3575256"/>
            <a:ext cx="628363" cy="2761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  <p:bldP spid="6153" grpId="0" animBg="1"/>
      <p:bldP spid="6154" grpId="0" animBg="1"/>
      <p:bldP spid="6155" grpId="0" animBg="1"/>
      <p:bldP spid="6156" grpId="0" animBg="1"/>
      <p:bldP spid="6157" grpId="0" animBg="1"/>
      <p:bldP spid="6158" grpId="0" animBg="1"/>
      <p:bldP spid="6159" grpId="0" animBg="1"/>
      <p:bldP spid="616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4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60404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424528" y="1985778"/>
            <a:ext cx="333223" cy="2669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2319471" y="1985778"/>
            <a:ext cx="333223" cy="2669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5242314" y="1985778"/>
            <a:ext cx="323702" cy="2669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6127735" y="1976243"/>
            <a:ext cx="333223" cy="2765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9631338" y="1976243"/>
            <a:ext cx="333223" cy="1239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9659900" y="2109727"/>
            <a:ext cx="276099" cy="1334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3" name="Rectangle 6152"/>
          <p:cNvSpPr/>
          <p:nvPr/>
        </p:nvSpPr>
        <p:spPr bwMode="white">
          <a:xfrm>
            <a:off x="1434049" y="2862953"/>
            <a:ext cx="333223" cy="2669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4" name="Rectangle 6153"/>
          <p:cNvSpPr/>
          <p:nvPr/>
        </p:nvSpPr>
        <p:spPr bwMode="white">
          <a:xfrm>
            <a:off x="5527933" y="2862953"/>
            <a:ext cx="333223" cy="2669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5" name="Rectangle 6154"/>
          <p:cNvSpPr/>
          <p:nvPr/>
        </p:nvSpPr>
        <p:spPr bwMode="white">
          <a:xfrm>
            <a:off x="9041057" y="2853418"/>
            <a:ext cx="342743" cy="2765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6" name="Rectangle 6155"/>
          <p:cNvSpPr/>
          <p:nvPr/>
        </p:nvSpPr>
        <p:spPr bwMode="white">
          <a:xfrm>
            <a:off x="6422876" y="3444558"/>
            <a:ext cx="1180561" cy="2860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7" name="Rectangle 6156"/>
          <p:cNvSpPr/>
          <p:nvPr/>
        </p:nvSpPr>
        <p:spPr bwMode="white">
          <a:xfrm>
            <a:off x="7308297" y="3930818"/>
            <a:ext cx="1209123" cy="2860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  <p:bldP spid="6153" grpId="0" animBg="1"/>
      <p:bldP spid="6154" grpId="0" animBg="1"/>
      <p:bldP spid="6155" grpId="0" animBg="1"/>
      <p:bldP spid="6156" grpId="0" animBg="1"/>
      <p:bldP spid="615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5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17033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5404165" y="2631974"/>
            <a:ext cx="618842" cy="2856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5984925" y="3098519"/>
            <a:ext cx="618842" cy="2761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2357553" y="4469589"/>
            <a:ext cx="628363" cy="2761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5109024" y="4926612"/>
            <a:ext cx="618842" cy="2761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6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23910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643504" y="2127867"/>
            <a:ext cx="5541024" cy="2857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1633983" y="3042370"/>
            <a:ext cx="5550545" cy="2857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1643504" y="3956873"/>
            <a:ext cx="4522314" cy="2857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1643504" y="4880901"/>
            <a:ext cx="6407404" cy="2857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7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62022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367074" y="1556345"/>
            <a:ext cx="923504" cy="2858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5042380" y="1556345"/>
            <a:ext cx="1504264" cy="2858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8155636" y="1565872"/>
            <a:ext cx="1218644" cy="2762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1786314" y="2013636"/>
            <a:ext cx="1770842" cy="2858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1929123" y="2480455"/>
            <a:ext cx="1494743" cy="2762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9031537" y="2480455"/>
            <a:ext cx="618842" cy="2762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3" name="Rectangle 6152"/>
          <p:cNvSpPr/>
          <p:nvPr/>
        </p:nvSpPr>
        <p:spPr bwMode="white">
          <a:xfrm>
            <a:off x="4099834" y="2937746"/>
            <a:ext cx="628363" cy="2762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4" name="Rectangle 6153"/>
          <p:cNvSpPr/>
          <p:nvPr/>
        </p:nvSpPr>
        <p:spPr bwMode="white">
          <a:xfrm>
            <a:off x="3081123" y="3395038"/>
            <a:ext cx="2085024" cy="2858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5" name="Rectangle 6154"/>
          <p:cNvSpPr/>
          <p:nvPr/>
        </p:nvSpPr>
        <p:spPr bwMode="white">
          <a:xfrm>
            <a:off x="3966545" y="3861856"/>
            <a:ext cx="2065983" cy="2762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6" name="Rectangle 6155"/>
          <p:cNvSpPr/>
          <p:nvPr/>
        </p:nvSpPr>
        <p:spPr bwMode="white">
          <a:xfrm>
            <a:off x="3957024" y="4309621"/>
            <a:ext cx="2075504" cy="2858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  <p:bldP spid="6153" grpId="0" animBg="1"/>
      <p:bldP spid="6154" grpId="0" animBg="1"/>
      <p:bldP spid="6155" grpId="0" animBg="1"/>
      <p:bldP spid="6156" grpId="0" animBg="1"/>
    </p:bldLst>
  </p:timing>
</p:sld>
</file>

<file path=ppt/theme/theme1.xml><?xml version="1.0" encoding="utf-8"?>
<a:theme xmlns:a="http://schemas.openxmlformats.org/drawingml/2006/main" name="默认设计模板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</TotalTime>
  <Words>10</Words>
  <Application>Microsoft Office PowerPoint</Application>
  <PresentationFormat>宽屏</PresentationFormat>
  <Paragraphs>2</Paragraphs>
  <Slides>20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25" baseType="lpstr">
      <vt:lpstr>微软雅黑</vt:lpstr>
      <vt:lpstr>Arial</vt:lpstr>
      <vt:lpstr>Calibri</vt:lpstr>
      <vt:lpstr>Calibri Light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BOLUO</cp:lastModifiedBy>
  <cp:revision>5</cp:revision>
  <dcterms:created xsi:type="dcterms:W3CDTF">2021-12-27T06:11:56Z</dcterms:created>
  <dcterms:modified xsi:type="dcterms:W3CDTF">2022-01-19T02:19:17Z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2052-11.1.0.11115</vt:lpwstr>
  </property>
  <property fmtid="{D5CDD505-2E9C-101B-9397-08002B2CF9AE}" pid="3" name="ICV">
    <vt:lpwstr>A662E8A7724E4295A10CC3BCA26DC0A7</vt:lpwstr>
  </property>
</Properties>
</file>