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72653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380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78545" y="2176323"/>
            <a:ext cx="4636561" cy="28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8545" y="3147559"/>
            <a:ext cx="1970776" cy="28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78545" y="4109274"/>
            <a:ext cx="3122776" cy="28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73487" y="5070989"/>
            <a:ext cx="4189090" cy="28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975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92132" y="1663055"/>
            <a:ext cx="1551867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6413" y="1663055"/>
            <a:ext cx="942545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84958" y="1663055"/>
            <a:ext cx="647404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44330" y="2149404"/>
            <a:ext cx="942545" cy="27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86942" y="2626216"/>
            <a:ext cx="1523305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514578" y="2626216"/>
            <a:ext cx="1218644" cy="29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54247" y="3112565"/>
            <a:ext cx="1237685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906578" y="3598914"/>
            <a:ext cx="1237685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393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19932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38403" y="2059358"/>
            <a:ext cx="8063999" cy="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522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24485" y="1726112"/>
            <a:ext cx="1818446" cy="28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0915" y="3224761"/>
            <a:ext cx="6102743" cy="28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1874" y="4227042"/>
            <a:ext cx="7902148" cy="28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60311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961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1130" y="2581757"/>
            <a:ext cx="7778380" cy="38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7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2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61157" y="2748372"/>
            <a:ext cx="1494743" cy="28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84198" y="2748372"/>
            <a:ext cx="1789884" cy="28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57487" y="3758929"/>
            <a:ext cx="637884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98776" y="3758929"/>
            <a:ext cx="637884" cy="276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2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34115" y="1634827"/>
            <a:ext cx="6264595" cy="29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34115" y="2610557"/>
            <a:ext cx="5959933" cy="28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4061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语文三年级下人教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第六单元过关测试卷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8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0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5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61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28265" y="1628800"/>
            <a:ext cx="559624" cy="35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56456" y="1628800"/>
            <a:ext cx="559624" cy="35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91745" y="1985438"/>
            <a:ext cx="648072" cy="47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03912" y="1985438"/>
            <a:ext cx="576063" cy="476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67808" y="2534237"/>
            <a:ext cx="648072" cy="40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112224" y="2534237"/>
            <a:ext cx="720080" cy="40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852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547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35206" y="1634394"/>
            <a:ext cx="495074" cy="44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92132" y="1643930"/>
            <a:ext cx="495074" cy="43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53057" y="1634394"/>
            <a:ext cx="476033" cy="44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90942" y="1634394"/>
            <a:ext cx="485553" cy="44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73024" y="2444903"/>
            <a:ext cx="476033" cy="400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29950" y="2435367"/>
            <a:ext cx="456991" cy="41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896396" y="2463973"/>
            <a:ext cx="428429" cy="352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125553" y="3217269"/>
            <a:ext cx="504595" cy="42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20561" y="3245875"/>
            <a:ext cx="390347" cy="390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086479" y="3226805"/>
            <a:ext cx="514115" cy="43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752925" y="3217269"/>
            <a:ext cx="495074" cy="41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437752" y="3264946"/>
            <a:ext cx="466512" cy="343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0066115" y="3217269"/>
            <a:ext cx="447471" cy="410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0742082" y="3198198"/>
            <a:ext cx="447471" cy="42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2668561" y="4027778"/>
            <a:ext cx="485553" cy="381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3335008" y="4008707"/>
            <a:ext cx="456991" cy="41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6191206" y="4037313"/>
            <a:ext cx="409388" cy="36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6791008" y="4008707"/>
            <a:ext cx="504595" cy="42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5" y="23365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592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2876" y="1887130"/>
            <a:ext cx="342743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63239" y="1896660"/>
            <a:ext cx="342743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76231" y="1887130"/>
            <a:ext cx="342743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56595" y="1887130"/>
            <a:ext cx="333223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82876" y="2716226"/>
            <a:ext cx="342743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58380" y="2706696"/>
            <a:ext cx="342743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71371" y="2706696"/>
            <a:ext cx="342743" cy="28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047074" y="2706696"/>
            <a:ext cx="342743" cy="27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88000" y="3789040"/>
            <a:ext cx="431536" cy="38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163305" y="3789040"/>
            <a:ext cx="304661" cy="38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533950" y="3789039"/>
            <a:ext cx="431536" cy="38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799536" y="3789039"/>
            <a:ext cx="342743" cy="38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97719" y="4174291"/>
            <a:ext cx="295140" cy="476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573024" y="4221088"/>
            <a:ext cx="362736" cy="42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6838610" y="4265532"/>
            <a:ext cx="362735" cy="38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9209256" y="4265533"/>
            <a:ext cx="362735" cy="38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81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95702" y="2042400"/>
            <a:ext cx="609322" cy="2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37388" y="2061458"/>
            <a:ext cx="637884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98115" y="2061458"/>
            <a:ext cx="637884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881520" y="2509307"/>
            <a:ext cx="637884" cy="27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42247" y="2509307"/>
            <a:ext cx="637884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12495" y="2518836"/>
            <a:ext cx="618842" cy="2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145" descr="5.png">
            <a:extLst>
              <a:ext uri="{FF2B5EF4-FFF2-40B4-BE49-F238E27FC236}">
                <a16:creationId xmlns:a16="http://schemas.microsoft.com/office/drawing/2014/main" id="{42FA23F5-2B39-41F9-987F-ED5EF1B09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442"/>
          <a:stretch/>
        </p:blipFill>
        <p:spPr>
          <a:xfrm>
            <a:off x="839416" y="3218938"/>
            <a:ext cx="11520000" cy="934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23365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558"/>
          <a:stretch/>
        </p:blipFill>
        <p:spPr>
          <a:xfrm>
            <a:off x="386800" y="1124744"/>
            <a:ext cx="11520000" cy="1936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59461" y="2508126"/>
            <a:ext cx="342743" cy="29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069922" y="3224306"/>
            <a:ext cx="342743" cy="28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69922" y="3710875"/>
            <a:ext cx="342743" cy="28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1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4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67404" y="1223252"/>
            <a:ext cx="637884" cy="28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37190" y="1223252"/>
            <a:ext cx="647404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67404" y="2187816"/>
            <a:ext cx="637884" cy="28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27933" y="2187816"/>
            <a:ext cx="333223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2347" y="2674874"/>
            <a:ext cx="637884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70743" y="2684424"/>
            <a:ext cx="637884" cy="26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672066" y="3639438"/>
            <a:ext cx="628363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928132" y="3639438"/>
            <a:ext cx="333223" cy="2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