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9" r:id="rId2"/>
    <p:sldId id="288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82" r:id="rId1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1" d="100"/>
          <a:sy n="61" d="100"/>
        </p:scale>
        <p:origin x="72" y="702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E089B9-6A2E-4972-83BF-46F077AB0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441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500694" y="1804098"/>
            <a:ext cx="380826" cy="295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490842" y="1813626"/>
            <a:ext cx="371305" cy="295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270876" y="1823154"/>
            <a:ext cx="361785" cy="276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251504" y="1794571"/>
            <a:ext cx="361785" cy="314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678942" y="1804098"/>
            <a:ext cx="352264" cy="304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659570" y="1804098"/>
            <a:ext cx="371305" cy="304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167140" y="2499615"/>
            <a:ext cx="361785" cy="304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3166809" y="2509142"/>
            <a:ext cx="323702" cy="285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5270876" y="2499615"/>
            <a:ext cx="371305" cy="304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6251504" y="2499615"/>
            <a:ext cx="361785" cy="304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9678942" y="2509142"/>
            <a:ext cx="361785" cy="295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0659570" y="2499615"/>
            <a:ext cx="371305" cy="295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2167140" y="3214186"/>
            <a:ext cx="361785" cy="285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3147768" y="3195131"/>
            <a:ext cx="361785" cy="314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5261355" y="3195131"/>
            <a:ext cx="371305" cy="304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6251504" y="3204658"/>
            <a:ext cx="361785" cy="304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3" name="Rectangle 6162"/>
          <p:cNvSpPr/>
          <p:nvPr/>
        </p:nvSpPr>
        <p:spPr bwMode="white">
          <a:xfrm>
            <a:off x="9669421" y="3195131"/>
            <a:ext cx="371305" cy="304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4" name="Rectangle 6163"/>
          <p:cNvSpPr/>
          <p:nvPr/>
        </p:nvSpPr>
        <p:spPr bwMode="white">
          <a:xfrm>
            <a:off x="10659570" y="3195131"/>
            <a:ext cx="371305" cy="314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5" name="Rectangle 6164"/>
          <p:cNvSpPr/>
          <p:nvPr/>
        </p:nvSpPr>
        <p:spPr bwMode="white">
          <a:xfrm>
            <a:off x="2167140" y="3890647"/>
            <a:ext cx="361785" cy="304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6" name="Rectangle 6165"/>
          <p:cNvSpPr/>
          <p:nvPr/>
        </p:nvSpPr>
        <p:spPr bwMode="white">
          <a:xfrm>
            <a:off x="3147768" y="3881119"/>
            <a:ext cx="361785" cy="323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7" name="Rectangle 6166"/>
          <p:cNvSpPr/>
          <p:nvPr/>
        </p:nvSpPr>
        <p:spPr bwMode="white">
          <a:xfrm>
            <a:off x="5918280" y="3890647"/>
            <a:ext cx="371305" cy="314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8" name="Rectangle 6167"/>
          <p:cNvSpPr/>
          <p:nvPr/>
        </p:nvSpPr>
        <p:spPr bwMode="white">
          <a:xfrm>
            <a:off x="6898909" y="3890647"/>
            <a:ext cx="361785" cy="314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9" name="Rectangle 6168"/>
          <p:cNvSpPr/>
          <p:nvPr/>
        </p:nvSpPr>
        <p:spPr bwMode="white">
          <a:xfrm>
            <a:off x="9050578" y="3890647"/>
            <a:ext cx="323702" cy="295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70" name="Rectangle 6169"/>
          <p:cNvSpPr/>
          <p:nvPr/>
        </p:nvSpPr>
        <p:spPr bwMode="white">
          <a:xfrm>
            <a:off x="10012165" y="3890646"/>
            <a:ext cx="371305" cy="402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  <p:bldP spid="6163" grpId="0" animBg="1"/>
      <p:bldP spid="6164" grpId="0" animBg="1"/>
      <p:bldP spid="6165" grpId="0" animBg="1"/>
      <p:bldP spid="6166" grpId="0" animBg="1"/>
      <p:bldP spid="6167" grpId="0" animBg="1"/>
      <p:bldP spid="6168" grpId="0" animBg="1"/>
      <p:bldP spid="6169" grpId="0" animBg="1"/>
      <p:bldP spid="61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58AAAD-0F1D-4DC1-BC5D-EA250D369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" y="0"/>
            <a:ext cx="121732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>
            <a:extLst>
              <a:ext uri="{FF2B5EF4-FFF2-40B4-BE49-F238E27FC236}">
                <a16:creationId xmlns:a16="http://schemas.microsoft.com/office/drawing/2014/main" id="{D179D99B-CEB4-43B8-B551-39F9FD41C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语文二年级下人教</a:t>
            </a:r>
          </a:p>
        </p:txBody>
      </p:sp>
      <p:sp>
        <p:nvSpPr>
          <p:cNvPr id="9219" name="文本框 4">
            <a:extLst>
              <a:ext uri="{FF2B5EF4-FFF2-40B4-BE49-F238E27FC236}">
                <a16:creationId xmlns:a16="http://schemas.microsoft.com/office/drawing/2014/main" id="{4177A4A1-DB93-4F07-BD8C-2112B2812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专项突破（一）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—— </a:t>
            </a:r>
            <a:r>
              <a:rPr lang="zh-CN" altLang="en-US" sz="3200" dirty="0">
                <a:latin typeface="Calibri" panose="020F0502020204030204" pitchFamily="34" charset="0"/>
              </a:rPr>
              <a:t>（字词）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332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67608" y="2420888"/>
            <a:ext cx="720080" cy="392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240016" y="2420888"/>
            <a:ext cx="504056" cy="392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888088" y="3140968"/>
            <a:ext cx="792087" cy="367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552384" y="3140969"/>
            <a:ext cx="576063" cy="367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575720" y="3836190"/>
            <a:ext cx="1008112" cy="481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392144" y="3836190"/>
            <a:ext cx="696308" cy="481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0200456" y="3861048"/>
            <a:ext cx="792336" cy="342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3575720" y="4531410"/>
            <a:ext cx="504056" cy="481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037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09950" y="2955734"/>
            <a:ext cx="257057" cy="66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110016" y="3031905"/>
            <a:ext cx="685487" cy="247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928132" y="2974776"/>
            <a:ext cx="276099" cy="47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728198" y="3031905"/>
            <a:ext cx="675966" cy="247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708165" y="2955734"/>
            <a:ext cx="590280" cy="266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316826" y="2955734"/>
            <a:ext cx="590280" cy="266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119537" y="4653136"/>
            <a:ext cx="666446" cy="416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4690115" y="4745774"/>
            <a:ext cx="752132" cy="323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7641520" y="4745774"/>
            <a:ext cx="714049" cy="266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10259702" y="4774339"/>
            <a:ext cx="714049" cy="238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407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57884" y="2442907"/>
            <a:ext cx="485553" cy="428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138578" y="2452438"/>
            <a:ext cx="514115" cy="438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271206" y="2433376"/>
            <a:ext cx="437950" cy="447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051900" y="2433376"/>
            <a:ext cx="485553" cy="419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146446" y="2433376"/>
            <a:ext cx="514115" cy="409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955702" y="2433376"/>
            <a:ext cx="466512" cy="419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0031206" y="2423846"/>
            <a:ext cx="523636" cy="447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878545" y="2442907"/>
            <a:ext cx="437950" cy="400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376925" y="4053616"/>
            <a:ext cx="447471" cy="457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2167140" y="4072678"/>
            <a:ext cx="456991" cy="400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4261685" y="4101271"/>
            <a:ext cx="485553" cy="371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5051900" y="4072678"/>
            <a:ext cx="504595" cy="409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7165487" y="4053616"/>
            <a:ext cx="495074" cy="457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7955702" y="4053616"/>
            <a:ext cx="495074" cy="409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10059768" y="4053616"/>
            <a:ext cx="466512" cy="457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10859504" y="4110801"/>
            <a:ext cx="437950" cy="343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158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91371" y="1700433"/>
            <a:ext cx="495074" cy="400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681586" y="1681343"/>
            <a:ext cx="504595" cy="429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804694" y="1709978"/>
            <a:ext cx="485553" cy="400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575867" y="1681343"/>
            <a:ext cx="514115" cy="410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746578" y="1700433"/>
            <a:ext cx="371305" cy="439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527272" y="1700433"/>
            <a:ext cx="399867" cy="410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612297" y="1690888"/>
            <a:ext cx="466512" cy="419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421553" y="1681343"/>
            <a:ext cx="418909" cy="439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872330" y="3094022"/>
            <a:ext cx="533157" cy="458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1748231" y="3122657"/>
            <a:ext cx="428429" cy="410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3795173" y="3103567"/>
            <a:ext cx="504595" cy="458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4575867" y="3103567"/>
            <a:ext cx="514115" cy="448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6689454" y="3132202"/>
            <a:ext cx="495074" cy="38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7489190" y="3113112"/>
            <a:ext cx="495074" cy="400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9583735" y="3094022"/>
            <a:ext cx="504595" cy="439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10383471" y="3141747"/>
            <a:ext cx="485553" cy="372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862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612628" y="1814544"/>
            <a:ext cx="371305" cy="305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916958" y="1814544"/>
            <a:ext cx="695008" cy="305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071603" y="2501390"/>
            <a:ext cx="361785" cy="314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375933" y="2501390"/>
            <a:ext cx="685487" cy="314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612628" y="2501390"/>
            <a:ext cx="371305" cy="314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916958" y="2501390"/>
            <a:ext cx="704528" cy="314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612628" y="3216855"/>
            <a:ext cx="371305" cy="286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9916958" y="3207315"/>
            <a:ext cx="704528" cy="305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3062082" y="3913241"/>
            <a:ext cx="361785" cy="286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4366413" y="3894162"/>
            <a:ext cx="685487" cy="305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8612628" y="3903701"/>
            <a:ext cx="371305" cy="295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9916958" y="3903701"/>
            <a:ext cx="695008" cy="295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036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09818" y="2489165"/>
            <a:ext cx="380826" cy="304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356561" y="2489165"/>
            <a:ext cx="342743" cy="304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946181" y="2489165"/>
            <a:ext cx="371305" cy="295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231140" y="2498686"/>
            <a:ext cx="361785" cy="276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395636" y="3869767"/>
            <a:ext cx="695008" cy="304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984925" y="3869767"/>
            <a:ext cx="685487" cy="314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583735" y="3879288"/>
            <a:ext cx="695008" cy="304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2395636" y="5269411"/>
            <a:ext cx="685487" cy="323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5984925" y="5269411"/>
            <a:ext cx="695008" cy="304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9583735" y="5269411"/>
            <a:ext cx="695008" cy="323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432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6153">
            <a:extLst>
              <a:ext uri="{FF2B5EF4-FFF2-40B4-BE49-F238E27FC236}">
                <a16:creationId xmlns:a16="http://schemas.microsoft.com/office/drawing/2014/main" id="{E680D66B-AB0F-4E75-86FE-F474738FDF26}"/>
              </a:ext>
            </a:extLst>
          </p:cNvPr>
          <p:cNvSpPr/>
          <p:nvPr/>
        </p:nvSpPr>
        <p:spPr bwMode="white">
          <a:xfrm>
            <a:off x="1631504" y="2132856"/>
            <a:ext cx="685487" cy="54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6153">
            <a:extLst>
              <a:ext uri="{FF2B5EF4-FFF2-40B4-BE49-F238E27FC236}">
                <a16:creationId xmlns:a16="http://schemas.microsoft.com/office/drawing/2014/main" id="{BD16AAD2-198C-42CA-9A22-B3184B34C3DE}"/>
              </a:ext>
            </a:extLst>
          </p:cNvPr>
          <p:cNvSpPr/>
          <p:nvPr/>
        </p:nvSpPr>
        <p:spPr bwMode="white">
          <a:xfrm>
            <a:off x="2543008" y="2159185"/>
            <a:ext cx="685487" cy="54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6153">
            <a:extLst>
              <a:ext uri="{FF2B5EF4-FFF2-40B4-BE49-F238E27FC236}">
                <a16:creationId xmlns:a16="http://schemas.microsoft.com/office/drawing/2014/main" id="{B3A40F27-A8FF-4D73-847C-A4584A8BBF0B}"/>
              </a:ext>
            </a:extLst>
          </p:cNvPr>
          <p:cNvSpPr/>
          <p:nvPr/>
        </p:nvSpPr>
        <p:spPr bwMode="white">
          <a:xfrm>
            <a:off x="2566485" y="2852936"/>
            <a:ext cx="685487" cy="54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53">
            <a:extLst>
              <a:ext uri="{FF2B5EF4-FFF2-40B4-BE49-F238E27FC236}">
                <a16:creationId xmlns:a16="http://schemas.microsoft.com/office/drawing/2014/main" id="{48B509B0-FB32-4F69-886A-0396B2D09D20}"/>
              </a:ext>
            </a:extLst>
          </p:cNvPr>
          <p:cNvSpPr/>
          <p:nvPr/>
        </p:nvSpPr>
        <p:spPr bwMode="white">
          <a:xfrm>
            <a:off x="3719736" y="2872764"/>
            <a:ext cx="685487" cy="54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53">
            <a:extLst>
              <a:ext uri="{FF2B5EF4-FFF2-40B4-BE49-F238E27FC236}">
                <a16:creationId xmlns:a16="http://schemas.microsoft.com/office/drawing/2014/main" id="{A2B1B030-7DE7-4408-A369-200BF4492FCE}"/>
              </a:ext>
            </a:extLst>
          </p:cNvPr>
          <p:cNvSpPr/>
          <p:nvPr/>
        </p:nvSpPr>
        <p:spPr bwMode="white">
          <a:xfrm>
            <a:off x="3566484" y="3554544"/>
            <a:ext cx="685487" cy="54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53">
            <a:extLst>
              <a:ext uri="{FF2B5EF4-FFF2-40B4-BE49-F238E27FC236}">
                <a16:creationId xmlns:a16="http://schemas.microsoft.com/office/drawing/2014/main" id="{581FDCFF-CEDB-4BC5-A742-06B5C6B74A9C}"/>
              </a:ext>
            </a:extLst>
          </p:cNvPr>
          <p:cNvSpPr/>
          <p:nvPr/>
        </p:nvSpPr>
        <p:spPr bwMode="white">
          <a:xfrm>
            <a:off x="5015880" y="3550797"/>
            <a:ext cx="685487" cy="54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14</Words>
  <Application>Microsoft Office PowerPoint</Application>
  <PresentationFormat>宽屏</PresentationFormat>
  <Paragraphs>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5</cp:revision>
  <dcterms:created xsi:type="dcterms:W3CDTF">2021-12-27T06:11:56Z</dcterms:created>
  <dcterms:modified xsi:type="dcterms:W3CDTF">2022-01-19T02:14:56Z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