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9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82" r:id="rId1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1" d="100"/>
          <a:sy n="61" d="100"/>
        </p:scale>
        <p:origin x="72" y="702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AE089B9-6A2E-4972-83BF-46F077AB0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332656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44278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81742" y="1829391"/>
            <a:ext cx="1009190" cy="304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670436" y="1829391"/>
            <a:ext cx="695008" cy="314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281742" y="2514995"/>
            <a:ext cx="1018710" cy="304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70436" y="2505473"/>
            <a:ext cx="695008" cy="314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052254" y="3191076"/>
            <a:ext cx="1999338" cy="314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585411" y="3895724"/>
            <a:ext cx="304661" cy="247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8AAAD-0F1D-4DC1-BC5D-EA250D36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8" y="0"/>
            <a:ext cx="121732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D179D99B-CEB4-43B8-B551-39F9FD41C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语文二年级下人教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4177A4A1-DB93-4F07-BD8C-2112B2812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64303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>
                <a:latin typeface="Calibri" panose="020F0502020204030204" pitchFamily="34" charset="0"/>
              </a:rPr>
              <a:t>专项突破（</a:t>
            </a:r>
            <a:r>
              <a:rPr lang="zh-CN" altLang="en-US" sz="3200" dirty="0"/>
              <a:t>四</a:t>
            </a:r>
            <a:r>
              <a:rPr lang="zh-CN" altLang="en-US" sz="3200" dirty="0">
                <a:latin typeface="Calibri" panose="020F0502020204030204" pitchFamily="34" charset="0"/>
              </a:rPr>
              <a:t>）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—— </a:t>
            </a:r>
            <a:r>
              <a:rPr lang="zh-CN" altLang="en-US" sz="3200" dirty="0">
                <a:latin typeface="Calibri" panose="020F0502020204030204" pitchFamily="34" charset="0"/>
              </a:rPr>
              <a:t>（课外阅读）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18864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052736"/>
            <a:ext cx="11520000" cy="41458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44859" y="4588624"/>
            <a:ext cx="228495" cy="2382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906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90644" y="1137292"/>
            <a:ext cx="695008" cy="31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547305" y="1137292"/>
            <a:ext cx="704528" cy="31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23008" y="1137292"/>
            <a:ext cx="695008" cy="31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651041" y="1137292"/>
            <a:ext cx="1018710" cy="31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2521861"/>
            <a:ext cx="695008" cy="31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366082" y="2531409"/>
            <a:ext cx="704528" cy="305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298115" y="2531409"/>
            <a:ext cx="695008" cy="296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061421" y="3218919"/>
            <a:ext cx="1494743" cy="315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69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1052736"/>
            <a:ext cx="11520000" cy="3476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0344472" y="1700808"/>
            <a:ext cx="1080120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4959965" y="3029202"/>
            <a:ext cx="1136035" cy="54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504248" y="3881660"/>
            <a:ext cx="440747" cy="411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233658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124744"/>
            <a:ext cx="11520000" cy="3257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785676" y="1867740"/>
            <a:ext cx="870164" cy="351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678634" y="2915557"/>
            <a:ext cx="1266247" cy="5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48717" y="3610926"/>
            <a:ext cx="11596165" cy="5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48717" y="4306295"/>
            <a:ext cx="1704198" cy="57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50" grpId="0" animBg="1"/>
      <p:bldP spid="6151" grpId="0" animBg="1"/>
      <p:bldP spid="6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93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71603" y="1165916"/>
            <a:ext cx="238016" cy="238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27338" y="1137277"/>
            <a:ext cx="2332561" cy="31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53090" y="3180183"/>
            <a:ext cx="2332561" cy="324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32656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1124744"/>
            <a:ext cx="11520000" cy="40406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151784" y="3861048"/>
            <a:ext cx="578603" cy="3322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825" y="161650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6800" y="1052736"/>
            <a:ext cx="11520000" cy="38975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050832" y="1052736"/>
            <a:ext cx="410149" cy="476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15</Words>
  <Application>Microsoft Office PowerPoint</Application>
  <PresentationFormat>宽屏</PresentationFormat>
  <Paragraphs>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BOLUO</cp:lastModifiedBy>
  <cp:revision>5</cp:revision>
  <dcterms:created xsi:type="dcterms:W3CDTF">2021-12-27T06:11:56Z</dcterms:created>
  <dcterms:modified xsi:type="dcterms:W3CDTF">2022-01-19T02:14:41Z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