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82" r:id="rId1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1" d="100"/>
          <a:sy n="61" d="100"/>
        </p:scale>
        <p:origin x="72" y="702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37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14347" y="1118120"/>
            <a:ext cx="695008" cy="3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80528" y="1118120"/>
            <a:ext cx="685487" cy="3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56231" y="1118120"/>
            <a:ext cx="685487" cy="3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22413" y="1118120"/>
            <a:ext cx="695008" cy="3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09685" y="2328449"/>
            <a:ext cx="3265586" cy="1839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453090" y="4872998"/>
            <a:ext cx="9339768" cy="314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语文二年级下人教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64303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专项突破（三）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—— </a:t>
            </a:r>
            <a:r>
              <a:rPr lang="zh-CN" altLang="en-US" sz="3200" dirty="0">
                <a:latin typeface="Calibri" panose="020F0502020204030204" pitchFamily="34" charset="0"/>
              </a:rPr>
              <a:t>（课文内容）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2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9603" y="1670712"/>
            <a:ext cx="1351933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37190" y="1670712"/>
            <a:ext cx="999669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19603" y="2204258"/>
            <a:ext cx="1351933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23338" y="2204258"/>
            <a:ext cx="1351933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67008" y="2737805"/>
            <a:ext cx="1028231" cy="323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32859" y="2737805"/>
            <a:ext cx="1009190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576528" y="3280879"/>
            <a:ext cx="1009190" cy="30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023338" y="3271352"/>
            <a:ext cx="1018710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576528" y="3814426"/>
            <a:ext cx="1018710" cy="30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366413" y="3814426"/>
            <a:ext cx="695008" cy="30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919603" y="4347973"/>
            <a:ext cx="1351933" cy="30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032859" y="4347973"/>
            <a:ext cx="1332892" cy="30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3233454" y="4871992"/>
            <a:ext cx="999669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6327669" y="4871992"/>
            <a:ext cx="1018710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62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19272" y="1108584"/>
            <a:ext cx="1351933" cy="31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04231" y="1108584"/>
            <a:ext cx="1675636" cy="31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00495" y="1642171"/>
            <a:ext cx="1342413" cy="31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05421" y="2175757"/>
            <a:ext cx="1361454" cy="31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023008" y="2175757"/>
            <a:ext cx="1018710" cy="30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081123" y="2709343"/>
            <a:ext cx="695008" cy="30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547305" y="2709343"/>
            <a:ext cx="1028231" cy="30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031867" y="2709343"/>
            <a:ext cx="695008" cy="30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869355" y="2709343"/>
            <a:ext cx="695008" cy="31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757421" y="3776515"/>
            <a:ext cx="1675636" cy="31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366082" y="3776515"/>
            <a:ext cx="704528" cy="31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964892" y="3776515"/>
            <a:ext cx="1018710" cy="314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03" y="18864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1500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30611" y="1625158"/>
            <a:ext cx="714049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81685" y="1625158"/>
            <a:ext cx="704528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35603" y="2149878"/>
            <a:ext cx="1342413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05785" y="2149878"/>
            <a:ext cx="1656595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35008" y="2693680"/>
            <a:ext cx="352264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124892" y="2684139"/>
            <a:ext cx="371305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924297" y="2684139"/>
            <a:ext cx="371305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668561" y="3218400"/>
            <a:ext cx="1037752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467966" y="3218400"/>
            <a:ext cx="1361454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952198" y="3227940"/>
            <a:ext cx="1037752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524760" y="4286922"/>
            <a:ext cx="714049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866181" y="4296462"/>
            <a:ext cx="1075834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535603" y="4821183"/>
            <a:ext cx="1028231" cy="32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982413" y="4830723"/>
            <a:ext cx="1028231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04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23008" y="1099082"/>
            <a:ext cx="1370975" cy="31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707834" y="1108623"/>
            <a:ext cx="675966" cy="30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364099" y="1108623"/>
            <a:ext cx="371305" cy="30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9867" y="1642932"/>
            <a:ext cx="1028231" cy="30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052231" y="1642932"/>
            <a:ext cx="1028231" cy="30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851305" y="1642932"/>
            <a:ext cx="1323371" cy="31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718347" y="2177241"/>
            <a:ext cx="695008" cy="31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250181" y="2177241"/>
            <a:ext cx="1009190" cy="31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709818" y="2711550"/>
            <a:ext cx="1304330" cy="31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919272" y="3159988"/>
            <a:ext cx="1351933" cy="31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870347" y="3159988"/>
            <a:ext cx="704528" cy="30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757421" y="3703839"/>
            <a:ext cx="685487" cy="30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204231" y="3703839"/>
            <a:ext cx="1351933" cy="30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69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052736"/>
            <a:ext cx="11520000" cy="41753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90352" y="1634229"/>
            <a:ext cx="5750479" cy="314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216600" y="2711423"/>
            <a:ext cx="999669" cy="314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81426" y="3254786"/>
            <a:ext cx="1028231" cy="314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190352" y="3245253"/>
            <a:ext cx="1009190" cy="324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635839" y="3788616"/>
            <a:ext cx="695008" cy="314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656534" y="4322446"/>
            <a:ext cx="695008" cy="314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427046" y="4322446"/>
            <a:ext cx="371305" cy="314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579046" y="4322446"/>
            <a:ext cx="352264" cy="305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465790" y="4856277"/>
            <a:ext cx="5436297" cy="324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60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118176"/>
            <a:ext cx="695008" cy="31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65289" y="1118176"/>
            <a:ext cx="714049" cy="31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1652643"/>
            <a:ext cx="704528" cy="31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081123" y="1652643"/>
            <a:ext cx="1028231" cy="31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650710" y="1652643"/>
            <a:ext cx="704528" cy="31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1021355" y="1662187"/>
            <a:ext cx="352264" cy="295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518743" y="2196655"/>
            <a:ext cx="371305" cy="30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443570" y="2721579"/>
            <a:ext cx="704528" cy="31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547305" y="2721579"/>
            <a:ext cx="695008" cy="324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63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28793" y="4310222"/>
            <a:ext cx="1390016" cy="314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47107" y="4310222"/>
            <a:ext cx="1390016" cy="323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15</Words>
  <Application>Microsoft Office PowerPoint</Application>
  <PresentationFormat>宽屏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