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82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5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81123" y="2166598"/>
            <a:ext cx="695008" cy="314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061752" y="2757555"/>
            <a:ext cx="695008" cy="314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5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91173" y="1737398"/>
            <a:ext cx="218975" cy="2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81652" y="2328103"/>
            <a:ext cx="228495" cy="2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81652" y="2918809"/>
            <a:ext cx="228495" cy="2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91173" y="3509514"/>
            <a:ext cx="209454" cy="2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510214" y="4100220"/>
            <a:ext cx="152330" cy="2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语文二年级下人教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专项突破（二）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—— </a:t>
            </a:r>
            <a:r>
              <a:rPr lang="zh-CN" altLang="en-US" sz="3200" dirty="0">
                <a:latin typeface="Calibri" panose="020F0502020204030204" pitchFamily="34" charset="0"/>
              </a:rPr>
              <a:t>（句子）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003" y="116632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6744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59696" y="1634920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81421" y="1634921"/>
            <a:ext cx="295140" cy="25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46">
            <a:extLst>
              <a:ext uri="{FF2B5EF4-FFF2-40B4-BE49-F238E27FC236}">
                <a16:creationId xmlns:a16="http://schemas.microsoft.com/office/drawing/2014/main" id="{401C2DC2-F78D-4B2B-8095-634B80C7B57F}"/>
              </a:ext>
            </a:extLst>
          </p:cNvPr>
          <p:cNvSpPr/>
          <p:nvPr/>
        </p:nvSpPr>
        <p:spPr bwMode="white">
          <a:xfrm>
            <a:off x="4223792" y="2132856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146">
            <a:extLst>
              <a:ext uri="{FF2B5EF4-FFF2-40B4-BE49-F238E27FC236}">
                <a16:creationId xmlns:a16="http://schemas.microsoft.com/office/drawing/2014/main" id="{D47DE5E4-4F38-4E61-9D3F-8A07D46868A7}"/>
              </a:ext>
            </a:extLst>
          </p:cNvPr>
          <p:cNvSpPr/>
          <p:nvPr/>
        </p:nvSpPr>
        <p:spPr bwMode="white">
          <a:xfrm>
            <a:off x="6981421" y="2169250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6146">
            <a:extLst>
              <a:ext uri="{FF2B5EF4-FFF2-40B4-BE49-F238E27FC236}">
                <a16:creationId xmlns:a16="http://schemas.microsoft.com/office/drawing/2014/main" id="{C3F38659-1B27-4717-B05E-61686FA018F7}"/>
              </a:ext>
            </a:extLst>
          </p:cNvPr>
          <p:cNvSpPr/>
          <p:nvPr/>
        </p:nvSpPr>
        <p:spPr bwMode="white">
          <a:xfrm>
            <a:off x="11049233" y="2169250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6146">
            <a:extLst>
              <a:ext uri="{FF2B5EF4-FFF2-40B4-BE49-F238E27FC236}">
                <a16:creationId xmlns:a16="http://schemas.microsoft.com/office/drawing/2014/main" id="{68F2B757-77F9-4F55-8B57-0679B6168AD2}"/>
              </a:ext>
            </a:extLst>
          </p:cNvPr>
          <p:cNvSpPr/>
          <p:nvPr/>
        </p:nvSpPr>
        <p:spPr bwMode="white">
          <a:xfrm>
            <a:off x="2639616" y="2712999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6146">
            <a:extLst>
              <a:ext uri="{FF2B5EF4-FFF2-40B4-BE49-F238E27FC236}">
                <a16:creationId xmlns:a16="http://schemas.microsoft.com/office/drawing/2014/main" id="{E27898DE-7745-40D2-9A18-A3528E68B755}"/>
              </a:ext>
            </a:extLst>
          </p:cNvPr>
          <p:cNvSpPr/>
          <p:nvPr/>
        </p:nvSpPr>
        <p:spPr bwMode="white">
          <a:xfrm>
            <a:off x="1631504" y="3252040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6146">
            <a:extLst>
              <a:ext uri="{FF2B5EF4-FFF2-40B4-BE49-F238E27FC236}">
                <a16:creationId xmlns:a16="http://schemas.microsoft.com/office/drawing/2014/main" id="{D730559B-E87C-45DD-8276-E35EBE7DF850}"/>
              </a:ext>
            </a:extLst>
          </p:cNvPr>
          <p:cNvSpPr/>
          <p:nvPr/>
        </p:nvSpPr>
        <p:spPr bwMode="white">
          <a:xfrm>
            <a:off x="2459596" y="3252040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6146">
            <a:extLst>
              <a:ext uri="{FF2B5EF4-FFF2-40B4-BE49-F238E27FC236}">
                <a16:creationId xmlns:a16="http://schemas.microsoft.com/office/drawing/2014/main" id="{6B9519F5-1609-4208-8F50-5407CBEDE23E}"/>
              </a:ext>
            </a:extLst>
          </p:cNvPr>
          <p:cNvSpPr/>
          <p:nvPr/>
        </p:nvSpPr>
        <p:spPr bwMode="white">
          <a:xfrm>
            <a:off x="3287048" y="3252040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6146">
            <a:extLst>
              <a:ext uri="{FF2B5EF4-FFF2-40B4-BE49-F238E27FC236}">
                <a16:creationId xmlns:a16="http://schemas.microsoft.com/office/drawing/2014/main" id="{DBE2847A-9742-471A-A1D3-695494A53340}"/>
              </a:ext>
            </a:extLst>
          </p:cNvPr>
          <p:cNvSpPr/>
          <p:nvPr/>
        </p:nvSpPr>
        <p:spPr bwMode="white">
          <a:xfrm>
            <a:off x="5375920" y="3265029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6146">
            <a:extLst>
              <a:ext uri="{FF2B5EF4-FFF2-40B4-BE49-F238E27FC236}">
                <a16:creationId xmlns:a16="http://schemas.microsoft.com/office/drawing/2014/main" id="{2BC81000-BF1B-4753-9246-4FDBDE7CF472}"/>
              </a:ext>
            </a:extLst>
          </p:cNvPr>
          <p:cNvSpPr/>
          <p:nvPr/>
        </p:nvSpPr>
        <p:spPr bwMode="white">
          <a:xfrm>
            <a:off x="6146800" y="3789040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146">
            <a:extLst>
              <a:ext uri="{FF2B5EF4-FFF2-40B4-BE49-F238E27FC236}">
                <a16:creationId xmlns:a16="http://schemas.microsoft.com/office/drawing/2014/main" id="{98AE48EA-0544-4F39-AF5A-E17711101C04}"/>
              </a:ext>
            </a:extLst>
          </p:cNvPr>
          <p:cNvSpPr/>
          <p:nvPr/>
        </p:nvSpPr>
        <p:spPr bwMode="white">
          <a:xfrm>
            <a:off x="9362458" y="3789040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6146">
            <a:extLst>
              <a:ext uri="{FF2B5EF4-FFF2-40B4-BE49-F238E27FC236}">
                <a16:creationId xmlns:a16="http://schemas.microsoft.com/office/drawing/2014/main" id="{EFF8865C-64A7-4768-BE41-46F79212E90E}"/>
              </a:ext>
            </a:extLst>
          </p:cNvPr>
          <p:cNvSpPr/>
          <p:nvPr/>
        </p:nvSpPr>
        <p:spPr bwMode="white">
          <a:xfrm>
            <a:off x="2397665" y="4288863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6146">
            <a:extLst>
              <a:ext uri="{FF2B5EF4-FFF2-40B4-BE49-F238E27FC236}">
                <a16:creationId xmlns:a16="http://schemas.microsoft.com/office/drawing/2014/main" id="{3329AE95-5662-4E20-B61B-43230061335A}"/>
              </a:ext>
            </a:extLst>
          </p:cNvPr>
          <p:cNvSpPr/>
          <p:nvPr/>
        </p:nvSpPr>
        <p:spPr bwMode="white">
          <a:xfrm>
            <a:off x="6155947" y="4373262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6146">
            <a:extLst>
              <a:ext uri="{FF2B5EF4-FFF2-40B4-BE49-F238E27FC236}">
                <a16:creationId xmlns:a16="http://schemas.microsoft.com/office/drawing/2014/main" id="{1AEEC0D9-60BC-4A11-AF03-428E12DC0511}"/>
              </a:ext>
            </a:extLst>
          </p:cNvPr>
          <p:cNvSpPr/>
          <p:nvPr/>
        </p:nvSpPr>
        <p:spPr bwMode="white">
          <a:xfrm>
            <a:off x="8374754" y="4348618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6146">
            <a:extLst>
              <a:ext uri="{FF2B5EF4-FFF2-40B4-BE49-F238E27FC236}">
                <a16:creationId xmlns:a16="http://schemas.microsoft.com/office/drawing/2014/main" id="{9DE74F73-44B8-408E-B33D-53A8947182B7}"/>
              </a:ext>
            </a:extLst>
          </p:cNvPr>
          <p:cNvSpPr/>
          <p:nvPr/>
        </p:nvSpPr>
        <p:spPr bwMode="white">
          <a:xfrm>
            <a:off x="9906551" y="4288863"/>
            <a:ext cx="360040" cy="35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32656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32325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92528" y="2764833"/>
            <a:ext cx="3779702" cy="324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92528" y="3851870"/>
            <a:ext cx="4112925" cy="314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064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39901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354049" y="4071514"/>
            <a:ext cx="1666115" cy="314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28561" y="4081037"/>
            <a:ext cx="1666115" cy="304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49719" y="4604800"/>
            <a:ext cx="2313520" cy="323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28892" y="4623846"/>
            <a:ext cx="1351933" cy="29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8188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26011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49719" y="2710614"/>
            <a:ext cx="1666115" cy="31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86545" y="2720142"/>
            <a:ext cx="704528" cy="304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14049" y="2710614"/>
            <a:ext cx="704528" cy="314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73421" y="3253712"/>
            <a:ext cx="3284628" cy="323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18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86247" y="1711021"/>
            <a:ext cx="675966" cy="31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947504" y="1711021"/>
            <a:ext cx="1332892" cy="31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232462" y="1711021"/>
            <a:ext cx="1999338" cy="31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86247" y="2896577"/>
            <a:ext cx="2780033" cy="31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70611" y="2896577"/>
            <a:ext cx="2332561" cy="305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87003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4657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554644" y="2242964"/>
            <a:ext cx="3294148" cy="31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58975" y="2833317"/>
            <a:ext cx="1685157" cy="31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554644" y="4014023"/>
            <a:ext cx="4446148" cy="323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54644" y="5204251"/>
            <a:ext cx="1009190" cy="304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829752" y="5194730"/>
            <a:ext cx="1009190" cy="314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82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70743" y="2740712"/>
            <a:ext cx="695008" cy="31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04561" y="3332460"/>
            <a:ext cx="685487" cy="31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243305" y="3924208"/>
            <a:ext cx="695008" cy="3149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</Words>
  <Application>Microsoft Office PowerPoint</Application>
  <PresentationFormat>宽屏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