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0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7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57157" y="3712780"/>
            <a:ext cx="1675636" cy="314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43173" y="4781155"/>
            <a:ext cx="1666115" cy="314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8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3129025"/>
            <a:ext cx="2808595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23" y="26713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8217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06975" y="1786590"/>
            <a:ext cx="1332892" cy="31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15041" y="1786590"/>
            <a:ext cx="1037752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57123" y="1786590"/>
            <a:ext cx="361785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65983" y="1786590"/>
            <a:ext cx="704528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38413" y="2463261"/>
            <a:ext cx="371305" cy="31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28495" y="2472791"/>
            <a:ext cx="352264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818578" y="2463261"/>
            <a:ext cx="333223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80099" y="2463261"/>
            <a:ext cx="361785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535603" y="4493274"/>
            <a:ext cx="685487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011305" y="4483743"/>
            <a:ext cx="1018710" cy="31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810710" y="4483743"/>
            <a:ext cx="695008" cy="31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276892" y="4493274"/>
            <a:ext cx="685487" cy="29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70943" y="1707945"/>
            <a:ext cx="3598809" cy="568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43671" y="2131433"/>
            <a:ext cx="2926081" cy="74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5B0D6D42-6FF2-4BD6-857D-24A7888EDC07}"/>
              </a:ext>
            </a:extLst>
          </p:cNvPr>
          <p:cNvSpPr/>
          <p:nvPr/>
        </p:nvSpPr>
        <p:spPr bwMode="white">
          <a:xfrm>
            <a:off x="3143670" y="2985803"/>
            <a:ext cx="2926081" cy="74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9F474D30-DAD0-4B33-BB8C-BCFA546B8156}"/>
              </a:ext>
            </a:extLst>
          </p:cNvPr>
          <p:cNvSpPr/>
          <p:nvPr/>
        </p:nvSpPr>
        <p:spPr bwMode="white">
          <a:xfrm>
            <a:off x="2470943" y="3568184"/>
            <a:ext cx="3598808" cy="74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56146"/>
            <a:ext cx="11520000" cy="45457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4303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47923" y="3444434"/>
            <a:ext cx="361785" cy="28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09180" y="4082856"/>
            <a:ext cx="695008" cy="314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36618" y="4082856"/>
            <a:ext cx="695008" cy="314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110535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01621"/>
            <a:ext cx="11520000" cy="2504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9560" y="1068276"/>
            <a:ext cx="1380495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27692" y="1077798"/>
            <a:ext cx="1037752" cy="314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74700" y="1077798"/>
            <a:ext cx="1037752" cy="30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93" y="1734833"/>
            <a:ext cx="704528" cy="30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90072" y="1734833"/>
            <a:ext cx="675966" cy="30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28552" y="2382345"/>
            <a:ext cx="695008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184882" y="2382345"/>
            <a:ext cx="2323041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977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1055440" y="2901131"/>
            <a:ext cx="7056784" cy="2400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7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616528" y="1080000"/>
            <a:ext cx="10958943" cy="518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32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9376" y="954408"/>
            <a:ext cx="10992624" cy="384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829" y="2878756"/>
            <a:ext cx="6430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期末达优测试卷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7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52892" y="3053148"/>
            <a:ext cx="8578115" cy="1248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17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2490525"/>
            <a:ext cx="523636" cy="4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86181" y="2509586"/>
            <a:ext cx="428429" cy="4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80727" y="2519117"/>
            <a:ext cx="418909" cy="4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42380" y="2566769"/>
            <a:ext cx="495074" cy="34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13090" y="2519117"/>
            <a:ext cx="371305" cy="42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93785" y="2519117"/>
            <a:ext cx="390347" cy="4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97851" y="2528647"/>
            <a:ext cx="418909" cy="3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30942" y="2490525"/>
            <a:ext cx="523636" cy="4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67404" y="4272743"/>
            <a:ext cx="485553" cy="3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95702" y="4215560"/>
            <a:ext cx="437950" cy="4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261685" y="4244151"/>
            <a:ext cx="485553" cy="4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61421" y="4263212"/>
            <a:ext cx="456991" cy="4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136925" y="4263212"/>
            <a:ext cx="485553" cy="4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955702" y="4263212"/>
            <a:ext cx="466512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050909" y="4491946"/>
            <a:ext cx="276099" cy="17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078809" y="4244151"/>
            <a:ext cx="447471" cy="4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0830942" y="4253681"/>
            <a:ext cx="523636" cy="42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47768" y="2625282"/>
            <a:ext cx="361785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42578" y="2625282"/>
            <a:ext cx="695008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36198" y="2625282"/>
            <a:ext cx="380826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40528" y="2625282"/>
            <a:ext cx="695008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38247" y="3378846"/>
            <a:ext cx="371305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442578" y="3378846"/>
            <a:ext cx="695008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345719" y="3378846"/>
            <a:ext cx="371305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50049" y="3378846"/>
            <a:ext cx="695008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147768" y="4122871"/>
            <a:ext cx="361785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452099" y="4122871"/>
            <a:ext cx="685487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345719" y="4132410"/>
            <a:ext cx="361785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50049" y="4122871"/>
            <a:ext cx="695008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23365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493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4842" y="3129188"/>
            <a:ext cx="361785" cy="30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96925" y="3119643"/>
            <a:ext cx="361785" cy="31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29487" y="3119643"/>
            <a:ext cx="361785" cy="31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62049" y="3129188"/>
            <a:ext cx="371305" cy="29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04132" y="3119643"/>
            <a:ext cx="361785" cy="30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5322" y="4112320"/>
            <a:ext cx="371305" cy="31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87404" y="4131410"/>
            <a:ext cx="371305" cy="29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629487" y="4112320"/>
            <a:ext cx="371305" cy="30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962049" y="4112320"/>
            <a:ext cx="371305" cy="30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86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03173" y="1900920"/>
            <a:ext cx="1637553" cy="133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81714" y="1772815"/>
            <a:ext cx="1918142" cy="290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03173" y="3857764"/>
            <a:ext cx="1628033" cy="69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7F063EB2-DF5C-431F-8513-5A9E6319B636}"/>
              </a:ext>
            </a:extLst>
          </p:cNvPr>
          <p:cNvSpPr/>
          <p:nvPr/>
        </p:nvSpPr>
        <p:spPr bwMode="white">
          <a:xfrm>
            <a:off x="2170746" y="2331995"/>
            <a:ext cx="1918142" cy="109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CAA87AF0-6D4E-4298-B16D-B604D901ACA3}"/>
              </a:ext>
            </a:extLst>
          </p:cNvPr>
          <p:cNvSpPr/>
          <p:nvPr/>
        </p:nvSpPr>
        <p:spPr bwMode="white">
          <a:xfrm>
            <a:off x="2510990" y="3444240"/>
            <a:ext cx="1918142" cy="109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23338" y="1738405"/>
            <a:ext cx="685487" cy="31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03966" y="2396811"/>
            <a:ext cx="695008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64628" y="3045675"/>
            <a:ext cx="361785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70743" y="3694539"/>
            <a:ext cx="371305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65223" y="3684997"/>
            <a:ext cx="361785" cy="31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96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19736" y="1628800"/>
            <a:ext cx="779965" cy="55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79976" y="2276872"/>
            <a:ext cx="720080" cy="60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79776" y="3078383"/>
            <a:ext cx="648071" cy="50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