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0" r:id="rId2"/>
    <p:sldId id="289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1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17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489190" y="2300173"/>
            <a:ext cx="704528" cy="314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37454" y="3005587"/>
            <a:ext cx="695008" cy="305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6064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124744"/>
            <a:ext cx="11520000" cy="28073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09988" y="3244613"/>
            <a:ext cx="4750809" cy="324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63" y="16165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438" y="1052736"/>
            <a:ext cx="11520000" cy="31567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0528" y="2445135"/>
            <a:ext cx="4436628" cy="324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21157" y="3837534"/>
            <a:ext cx="4284297" cy="314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8864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4850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49454" y="1681186"/>
            <a:ext cx="1018710" cy="323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62710" y="1690708"/>
            <a:ext cx="999669" cy="304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545123" y="2309636"/>
            <a:ext cx="1342413" cy="31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648859" y="2309636"/>
            <a:ext cx="1351933" cy="31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868826" y="2938086"/>
            <a:ext cx="695008" cy="295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668231" y="2928564"/>
            <a:ext cx="695008" cy="304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687603" y="3547492"/>
            <a:ext cx="1018710" cy="31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487008" y="3547492"/>
            <a:ext cx="1018710" cy="31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487008" y="4166421"/>
            <a:ext cx="5588628" cy="31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332656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5145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676429" y="2986189"/>
            <a:ext cx="352264" cy="323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67371" y="3605276"/>
            <a:ext cx="371305" cy="314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970578" y="3614800"/>
            <a:ext cx="371305" cy="29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25" y="16165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1121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34677" y="2340774"/>
            <a:ext cx="266578" cy="23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9090" y="4172650"/>
            <a:ext cx="3303669" cy="324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991603" y="4792817"/>
            <a:ext cx="371305" cy="324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134082" y="4802358"/>
            <a:ext cx="695008" cy="30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609785" y="4802358"/>
            <a:ext cx="675966" cy="30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61" y="23365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36" y="1124744"/>
            <a:ext cx="11520000" cy="41668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6147">
            <a:extLst>
              <a:ext uri="{FF2B5EF4-FFF2-40B4-BE49-F238E27FC236}">
                <a16:creationId xmlns:a16="http://schemas.microsoft.com/office/drawing/2014/main" id="{2062A565-4252-4C99-9141-FCB0040B26FC}"/>
              </a:ext>
            </a:extLst>
          </p:cNvPr>
          <p:cNvSpPr/>
          <p:nvPr/>
        </p:nvSpPr>
        <p:spPr bwMode="white">
          <a:xfrm>
            <a:off x="5557167" y="4005064"/>
            <a:ext cx="6082169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7">
            <a:extLst>
              <a:ext uri="{FF2B5EF4-FFF2-40B4-BE49-F238E27FC236}">
                <a16:creationId xmlns:a16="http://schemas.microsoft.com/office/drawing/2014/main" id="{23215F99-065F-4C37-ADDC-964FDAE3EF64}"/>
              </a:ext>
            </a:extLst>
          </p:cNvPr>
          <p:cNvSpPr/>
          <p:nvPr/>
        </p:nvSpPr>
        <p:spPr bwMode="white">
          <a:xfrm>
            <a:off x="407368" y="4648353"/>
            <a:ext cx="11231968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>
            <a:extLst>
              <a:ext uri="{FF2B5EF4-FFF2-40B4-BE49-F238E27FC236}">
                <a16:creationId xmlns:a16="http://schemas.microsoft.com/office/drawing/2014/main" id="{03CA5435-2FA7-4240-9245-A5884934CE16}"/>
              </a:ext>
            </a:extLst>
          </p:cNvPr>
          <p:cNvSpPr/>
          <p:nvPr/>
        </p:nvSpPr>
        <p:spPr bwMode="white">
          <a:xfrm>
            <a:off x="536431" y="5255638"/>
            <a:ext cx="7190930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80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47900" y="2718685"/>
            <a:ext cx="228495" cy="2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36859" y="2728212"/>
            <a:ext cx="190413" cy="22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57421" y="3928645"/>
            <a:ext cx="695008" cy="30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708826" y="3928645"/>
            <a:ext cx="666446" cy="30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288595" y="3919117"/>
            <a:ext cx="1332892" cy="323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416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1758132"/>
            <a:ext cx="4922181" cy="31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438" y="1124744"/>
            <a:ext cx="11520000" cy="35145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语文二年级下人教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829" y="2878756"/>
            <a:ext cx="64303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期末冲刺测试卷（二）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22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718512" y="1105930"/>
            <a:ext cx="10753488" cy="4672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8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407438" y="1030291"/>
            <a:ext cx="11520000" cy="4892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38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99657" y="1899890"/>
            <a:ext cx="557500" cy="276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51984" y="1899891"/>
            <a:ext cx="375684" cy="276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488488" y="1918363"/>
            <a:ext cx="720080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43305" y="2834186"/>
            <a:ext cx="304661" cy="295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951984" y="2834186"/>
            <a:ext cx="504055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594975" y="2843719"/>
            <a:ext cx="613593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02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86314" y="2394209"/>
            <a:ext cx="437950" cy="438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67008" y="2394209"/>
            <a:ext cx="485553" cy="419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42909" y="2403732"/>
            <a:ext cx="314181" cy="438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556495" y="2413255"/>
            <a:ext cx="437950" cy="419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24066" y="3994115"/>
            <a:ext cx="399867" cy="466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576198" y="4032208"/>
            <a:ext cx="466512" cy="361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527933" y="4032208"/>
            <a:ext cx="304661" cy="380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261024" y="4003638"/>
            <a:ext cx="437950" cy="419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02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33851" y="1673386"/>
            <a:ext cx="447471" cy="421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05024" y="1682957"/>
            <a:ext cx="476033" cy="392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65884" y="1673386"/>
            <a:ext cx="466512" cy="421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765619" y="1644674"/>
            <a:ext cx="399867" cy="421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18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034156"/>
            <a:ext cx="695008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85256" y="2024614"/>
            <a:ext cx="695008" cy="31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84330" y="2034156"/>
            <a:ext cx="695008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592925" y="2024614"/>
            <a:ext cx="695008" cy="31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76661" y="2587566"/>
            <a:ext cx="695008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994776" y="2587566"/>
            <a:ext cx="685487" cy="324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84330" y="2597108"/>
            <a:ext cx="695008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602446" y="2606649"/>
            <a:ext cx="685487" cy="295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17" y="33004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5018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371107" y="1849928"/>
            <a:ext cx="361785" cy="29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570710" y="1859470"/>
            <a:ext cx="371305" cy="28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134743" y="2508319"/>
            <a:ext cx="361785" cy="30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77223" y="2498777"/>
            <a:ext cx="352264" cy="31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115371" y="3157169"/>
            <a:ext cx="361785" cy="324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305123" y="3195336"/>
            <a:ext cx="218975" cy="22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532628" y="3176252"/>
            <a:ext cx="314181" cy="24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133090" y="3548387"/>
            <a:ext cx="685487" cy="30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858644" y="4235403"/>
            <a:ext cx="685487" cy="31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315305" y="4244945"/>
            <a:ext cx="695008" cy="30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5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09024" y="1795652"/>
            <a:ext cx="695008" cy="31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55239" y="1805194"/>
            <a:ext cx="695008" cy="30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947173" y="2492221"/>
            <a:ext cx="1009190" cy="31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212429" y="2492221"/>
            <a:ext cx="999669" cy="30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785322" y="3188790"/>
            <a:ext cx="1342413" cy="30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041057" y="3188790"/>
            <a:ext cx="1342413" cy="31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785322" y="3885359"/>
            <a:ext cx="1342413" cy="31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031537" y="3885359"/>
            <a:ext cx="1351933" cy="30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35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43305" y="2988239"/>
            <a:ext cx="695008" cy="30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04561" y="3684746"/>
            <a:ext cx="685487" cy="30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12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