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9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0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2196708"/>
            <a:ext cx="361785" cy="31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2196708"/>
            <a:ext cx="371305" cy="31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67272" y="3628385"/>
            <a:ext cx="371305" cy="31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32925" y="3628385"/>
            <a:ext cx="371305" cy="31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3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71801" y="1880867"/>
            <a:ext cx="361785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85123" y="1880867"/>
            <a:ext cx="361785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60033" y="1880867"/>
            <a:ext cx="361785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57619" y="2309904"/>
            <a:ext cx="352264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99305" y="2309904"/>
            <a:ext cx="371305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69553" y="2290836"/>
            <a:ext cx="342743" cy="314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90776" y="4350210"/>
            <a:ext cx="399867" cy="34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79603" y="4350210"/>
            <a:ext cx="399867" cy="34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88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71735" y="2375326"/>
            <a:ext cx="733090" cy="25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51438" y="2384851"/>
            <a:ext cx="761652" cy="25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12099" y="2375326"/>
            <a:ext cx="809256" cy="2523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1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18214" y="2941153"/>
            <a:ext cx="666446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37256" y="3456550"/>
            <a:ext cx="666446" cy="276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81190" y="4401443"/>
            <a:ext cx="2637223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4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008" y="1919621"/>
            <a:ext cx="352264" cy="29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27735" y="1919621"/>
            <a:ext cx="675966" cy="29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84132" y="1919621"/>
            <a:ext cx="685487" cy="29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19603" y="2396679"/>
            <a:ext cx="666446" cy="314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57487" y="2902360"/>
            <a:ext cx="685487" cy="286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37851" y="2892819"/>
            <a:ext cx="352264" cy="29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80066" y="2892819"/>
            <a:ext cx="361785" cy="29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13" y="1652493"/>
            <a:ext cx="371305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9586" y="1652493"/>
            <a:ext cx="361785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69950" y="2625733"/>
            <a:ext cx="371305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94776" y="3598972"/>
            <a:ext cx="371305" cy="31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9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88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80595" y="1756591"/>
            <a:ext cx="323702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22677" y="2318828"/>
            <a:ext cx="1009190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28859" y="2900125"/>
            <a:ext cx="695008" cy="29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09487" y="3462363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36991" y="4605897"/>
            <a:ext cx="371305" cy="31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第一、二单元阶段过关测试卷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04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9376" y="960184"/>
            <a:ext cx="10729192" cy="5061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5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2889824"/>
            <a:ext cx="238016" cy="2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3107" y="2889824"/>
            <a:ext cx="218975" cy="2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80793" y="2889824"/>
            <a:ext cx="257057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66082" y="2889824"/>
            <a:ext cx="238016" cy="2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613289" y="2889824"/>
            <a:ext cx="247537" cy="2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89057" y="2889824"/>
            <a:ext cx="238016" cy="2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55305" y="2889824"/>
            <a:ext cx="314181" cy="2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69157" y="2889824"/>
            <a:ext cx="276099" cy="25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97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57024" y="2205872"/>
            <a:ext cx="323702" cy="2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28049" y="2196332"/>
            <a:ext cx="580314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23592" y="2780929"/>
            <a:ext cx="504056" cy="39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79999" y="2873764"/>
            <a:ext cx="628363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59696" y="3551195"/>
            <a:ext cx="759179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48128" y="3551195"/>
            <a:ext cx="460036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777548" y="3551195"/>
            <a:ext cx="515698" cy="305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712291" y="4228627"/>
            <a:ext cx="759179" cy="29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3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4549854"/>
            <a:ext cx="456991" cy="4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4530789"/>
            <a:ext cx="485553" cy="44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52099" y="4568919"/>
            <a:ext cx="437950" cy="333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13752" y="4511725"/>
            <a:ext cx="476033" cy="4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08363" y="4549854"/>
            <a:ext cx="428429" cy="4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79537" y="4559387"/>
            <a:ext cx="371305" cy="36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736066" y="4549854"/>
            <a:ext cx="352264" cy="4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78677" y="4559387"/>
            <a:ext cx="456991" cy="362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81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291239" y="2521967"/>
            <a:ext cx="495074" cy="42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00495" y="2550616"/>
            <a:ext cx="466512" cy="38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38314" y="2521967"/>
            <a:ext cx="504595" cy="410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85190" y="2531517"/>
            <a:ext cx="476033" cy="38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17619" y="2521967"/>
            <a:ext cx="476033" cy="42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26611" y="2531517"/>
            <a:ext cx="466512" cy="37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16826" y="2512420"/>
            <a:ext cx="437950" cy="429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496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3547651"/>
            <a:ext cx="476033" cy="37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57355" y="3681038"/>
            <a:ext cx="476033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51173" y="3681038"/>
            <a:ext cx="523636" cy="39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03173" y="3623872"/>
            <a:ext cx="514115" cy="47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42710" y="3938283"/>
            <a:ext cx="561719" cy="4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517090" y="3985921"/>
            <a:ext cx="504595" cy="352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46181" y="4690965"/>
            <a:ext cx="142809" cy="6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300429" y="4700492"/>
            <a:ext cx="533157" cy="4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746247" y="4748130"/>
            <a:ext cx="447471" cy="4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233123" y="5129235"/>
            <a:ext cx="485553" cy="4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697983" y="5148290"/>
            <a:ext cx="552198" cy="40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790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52826" y="1843626"/>
            <a:ext cx="152330" cy="9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43305" y="1967715"/>
            <a:ext cx="171371" cy="133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23404" y="1814990"/>
            <a:ext cx="352264" cy="30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74876" y="1824535"/>
            <a:ext cx="180892" cy="295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45454" y="1824535"/>
            <a:ext cx="361785" cy="28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5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90181" y="2920704"/>
            <a:ext cx="371305" cy="314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36462" y="2920704"/>
            <a:ext cx="371305" cy="314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70545" y="4360841"/>
            <a:ext cx="371305" cy="324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12760" y="4360841"/>
            <a:ext cx="371305" cy="324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