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2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7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2738709"/>
            <a:ext cx="361785" cy="30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23735" y="2748241"/>
            <a:ext cx="371305" cy="29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41851" y="2748241"/>
            <a:ext cx="352264" cy="30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31404" y="2738709"/>
            <a:ext cx="371305" cy="314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8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166718"/>
            <a:ext cx="2094545" cy="1572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60628" y="2157186"/>
            <a:ext cx="2085024" cy="158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8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2529075"/>
            <a:ext cx="352264" cy="30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2529075"/>
            <a:ext cx="361785" cy="30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33454" y="2529075"/>
            <a:ext cx="352264" cy="30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80859" y="2529075"/>
            <a:ext cx="352264" cy="30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28264" y="2529075"/>
            <a:ext cx="352264" cy="30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85190" y="2529075"/>
            <a:ext cx="352264" cy="30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6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85388" y="2501105"/>
            <a:ext cx="1009190" cy="31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75272" y="2501105"/>
            <a:ext cx="1009190" cy="31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09090" y="4275102"/>
            <a:ext cx="1342413" cy="30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94049" y="4275102"/>
            <a:ext cx="1009190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63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18611" y="2691772"/>
            <a:ext cx="1018710" cy="31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18611" y="4522899"/>
            <a:ext cx="675966" cy="305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46644" y="4522899"/>
            <a:ext cx="1009190" cy="305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29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33190" y="1947010"/>
            <a:ext cx="675966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38115" y="2442445"/>
            <a:ext cx="704528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41851" y="2432917"/>
            <a:ext cx="685487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09487" y="2928352"/>
            <a:ext cx="695008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337520" y="2937880"/>
            <a:ext cx="695008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919603" y="3414259"/>
            <a:ext cx="666446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728528" y="3442842"/>
            <a:ext cx="675966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499371" y="3423787"/>
            <a:ext cx="685487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842446" y="3919221"/>
            <a:ext cx="1351933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518743" y="4405129"/>
            <a:ext cx="685487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003966" y="4405129"/>
            <a:ext cx="999669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8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88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55">
            <a:extLst>
              <a:ext uri="{FF2B5EF4-FFF2-40B4-BE49-F238E27FC236}">
                <a16:creationId xmlns:a16="http://schemas.microsoft.com/office/drawing/2014/main" id="{6EFB4C94-0AEB-42F6-8E7F-1A12B2C8B7FE}"/>
              </a:ext>
            </a:extLst>
          </p:cNvPr>
          <p:cNvSpPr/>
          <p:nvPr/>
        </p:nvSpPr>
        <p:spPr bwMode="white">
          <a:xfrm>
            <a:off x="8669412" y="1844824"/>
            <a:ext cx="3115220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55">
            <a:extLst>
              <a:ext uri="{FF2B5EF4-FFF2-40B4-BE49-F238E27FC236}">
                <a16:creationId xmlns:a16="http://schemas.microsoft.com/office/drawing/2014/main" id="{55746618-1B65-4CA6-9E9C-F88D4C7912AB}"/>
              </a:ext>
            </a:extLst>
          </p:cNvPr>
          <p:cNvSpPr/>
          <p:nvPr/>
        </p:nvSpPr>
        <p:spPr bwMode="white">
          <a:xfrm>
            <a:off x="623392" y="2636912"/>
            <a:ext cx="11161240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55">
            <a:extLst>
              <a:ext uri="{FF2B5EF4-FFF2-40B4-BE49-F238E27FC236}">
                <a16:creationId xmlns:a16="http://schemas.microsoft.com/office/drawing/2014/main" id="{3BE57A50-0A40-4684-8569-DC4E973ACF5B}"/>
              </a:ext>
            </a:extLst>
          </p:cNvPr>
          <p:cNvSpPr/>
          <p:nvPr/>
        </p:nvSpPr>
        <p:spPr bwMode="white">
          <a:xfrm>
            <a:off x="623392" y="3419510"/>
            <a:ext cx="11161240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7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8363" y="1851663"/>
            <a:ext cx="10301355" cy="5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2613801"/>
            <a:ext cx="8511471" cy="5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0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90710" y="1175220"/>
            <a:ext cx="228495" cy="228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93520" y="2108376"/>
            <a:ext cx="714049" cy="31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92991" y="2108376"/>
            <a:ext cx="733090" cy="304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4031822"/>
            <a:ext cx="3779702" cy="31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85190" y="4031822"/>
            <a:ext cx="3912991" cy="31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1988840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873" y="2844225"/>
            <a:ext cx="8060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期末达标测试卷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4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5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5640" y="1052265"/>
            <a:ext cx="10554936" cy="4104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6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000" y="1080000"/>
            <a:ext cx="10416560" cy="357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0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63552" y="3517409"/>
            <a:ext cx="408249" cy="323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66214" y="3517409"/>
            <a:ext cx="553722" cy="323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32000" y="3517409"/>
            <a:ext cx="257057" cy="7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32000" y="3593578"/>
            <a:ext cx="647404" cy="2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459636" y="3545972"/>
            <a:ext cx="342743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98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91107" y="2595359"/>
            <a:ext cx="247537" cy="26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94975" y="2595359"/>
            <a:ext cx="571239" cy="314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41652" y="2547706"/>
            <a:ext cx="294508" cy="314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107371" y="2547706"/>
            <a:ext cx="476033" cy="362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29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38115" y="2386509"/>
            <a:ext cx="371305" cy="314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66148" y="2386509"/>
            <a:ext cx="371305" cy="314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67008" y="3349703"/>
            <a:ext cx="371305" cy="314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28000" y="3349703"/>
            <a:ext cx="371305" cy="314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42446" y="4312896"/>
            <a:ext cx="371305" cy="314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27140" y="4312896"/>
            <a:ext cx="371305" cy="314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7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2492148"/>
            <a:ext cx="514115" cy="391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29057" y="2501690"/>
            <a:ext cx="485553" cy="419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18809" y="2530315"/>
            <a:ext cx="380826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32859" y="2482607"/>
            <a:ext cx="504595" cy="391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27404" y="2482607"/>
            <a:ext cx="495074" cy="41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55702" y="2492148"/>
            <a:ext cx="409388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78809" y="2520773"/>
            <a:ext cx="352264" cy="353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11900" y="2482607"/>
            <a:ext cx="418909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95966" y="3818423"/>
            <a:ext cx="418909" cy="37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157619" y="3799340"/>
            <a:ext cx="466512" cy="43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233123" y="3808882"/>
            <a:ext cx="456991" cy="391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042380" y="3808882"/>
            <a:ext cx="495074" cy="41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146446" y="3789799"/>
            <a:ext cx="428429" cy="43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898578" y="3799340"/>
            <a:ext cx="514115" cy="43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059768" y="3799340"/>
            <a:ext cx="399867" cy="429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792859" y="3818423"/>
            <a:ext cx="514115" cy="38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5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56628" y="3036435"/>
            <a:ext cx="361785" cy="31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90446" y="3551789"/>
            <a:ext cx="361785" cy="30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76727" y="4067142"/>
            <a:ext cx="371305" cy="31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32793" y="4076686"/>
            <a:ext cx="361785" cy="30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89851" y="4582496"/>
            <a:ext cx="352264" cy="30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9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4985256" y="2899769"/>
            <a:ext cx="266578" cy="24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22545" y="2880714"/>
            <a:ext cx="590280" cy="323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12231" y="2880714"/>
            <a:ext cx="685487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04297" y="3557173"/>
            <a:ext cx="199933" cy="24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03438" y="3476626"/>
            <a:ext cx="292762" cy="38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812231" y="3538118"/>
            <a:ext cx="685487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22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19735" y="3604487"/>
            <a:ext cx="361785" cy="29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37851" y="3604487"/>
            <a:ext cx="361785" cy="304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98776" y="3614014"/>
            <a:ext cx="380826" cy="29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45520" y="3614014"/>
            <a:ext cx="371305" cy="29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6</cp:revision>
  <dcterms:created xsi:type="dcterms:W3CDTF">2021-12-27T06:11:56Z</dcterms:created>
  <dcterms:modified xsi:type="dcterms:W3CDTF">2022-01-19T02:05:03Z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