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0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31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261120"/>
            <a:ext cx="361785" cy="314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38380" y="1261120"/>
            <a:ext cx="361785" cy="314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1804480"/>
            <a:ext cx="3751140" cy="314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2481298"/>
            <a:ext cx="361785" cy="276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38380" y="2481298"/>
            <a:ext cx="361785" cy="276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434049" y="3005594"/>
            <a:ext cx="3436958" cy="314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72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52561" y="2708201"/>
            <a:ext cx="1666115" cy="314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69950" y="2717722"/>
            <a:ext cx="675966" cy="304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09487" y="3298542"/>
            <a:ext cx="685487" cy="29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042710" y="3888884"/>
            <a:ext cx="656925" cy="29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755768" y="3879363"/>
            <a:ext cx="685487" cy="314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383801" y="3879363"/>
            <a:ext cx="666446" cy="314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699966" y="4469705"/>
            <a:ext cx="999669" cy="304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1665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14280" y="1223432"/>
            <a:ext cx="371305" cy="315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84264" y="1223432"/>
            <a:ext cx="371305" cy="315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22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65355" y="2138804"/>
            <a:ext cx="371305" cy="31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84991" y="3321614"/>
            <a:ext cx="371305" cy="31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47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36991" y="1241958"/>
            <a:ext cx="371305" cy="304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88396" y="2423306"/>
            <a:ext cx="704528" cy="31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46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3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4174565"/>
            <a:ext cx="371305" cy="314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85520" y="4174565"/>
            <a:ext cx="371305" cy="314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36991" y="4174565"/>
            <a:ext cx="371305" cy="314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88462" y="4174565"/>
            <a:ext cx="371305" cy="314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19338" y="4783956"/>
            <a:ext cx="218975" cy="23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30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32925" y="1232471"/>
            <a:ext cx="371305" cy="314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65884" y="2395064"/>
            <a:ext cx="371305" cy="314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46247" y="3567187"/>
            <a:ext cx="371305" cy="314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81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72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0000" y="1322318"/>
            <a:ext cx="10344552" cy="3978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语文一年级下人教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第四单元过关测试卷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54"/>
          <a:stretch/>
        </p:blipFill>
        <p:spPr>
          <a:xfrm>
            <a:off x="851716" y="1340850"/>
            <a:ext cx="10488568" cy="3408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30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2186181" y="2460852"/>
            <a:ext cx="218975" cy="238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23338" y="2348880"/>
            <a:ext cx="571239" cy="407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50975" y="2348881"/>
            <a:ext cx="361785" cy="35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231140" y="2527514"/>
            <a:ext cx="209454" cy="171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500363" y="4203582"/>
            <a:ext cx="427285" cy="228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956694" y="4203583"/>
            <a:ext cx="361785" cy="228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727206" y="4260722"/>
            <a:ext cx="199933" cy="171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621487" y="4149080"/>
            <a:ext cx="476033" cy="34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54" grpId="0" animBg="1"/>
      <p:bldP spid="6155" grpId="0" animBg="1"/>
      <p:bldP spid="6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8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24462" y="2404763"/>
            <a:ext cx="571239" cy="2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42776" y="2404763"/>
            <a:ext cx="314181" cy="2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46842" y="2404763"/>
            <a:ext cx="476033" cy="2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93785" y="2404763"/>
            <a:ext cx="561719" cy="3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212099" y="2404763"/>
            <a:ext cx="285619" cy="2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910082" y="3319707"/>
            <a:ext cx="4341421" cy="1124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079471" y="3338768"/>
            <a:ext cx="2370644" cy="1067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9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9" name="Rectangle 6148"/>
          <p:cNvSpPr/>
          <p:nvPr/>
        </p:nvSpPr>
        <p:spPr bwMode="white">
          <a:xfrm>
            <a:off x="2405157" y="2717976"/>
            <a:ext cx="485553" cy="4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214413" y="2708453"/>
            <a:ext cx="428429" cy="46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37785" y="2708453"/>
            <a:ext cx="485553" cy="42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927801" y="2708453"/>
            <a:ext cx="504595" cy="42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718016" y="2698930"/>
            <a:ext cx="495074" cy="438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803041" y="2727499"/>
            <a:ext cx="456991" cy="40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621487" y="2698930"/>
            <a:ext cx="495074" cy="4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376925" y="4165491"/>
            <a:ext cx="447471" cy="419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129057" y="4184537"/>
            <a:ext cx="476033" cy="40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441586" y="4165491"/>
            <a:ext cx="504595" cy="419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288925" y="4165491"/>
            <a:ext cx="361785" cy="419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30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193719" y="2032854"/>
            <a:ext cx="371305" cy="31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42247" y="3138165"/>
            <a:ext cx="371305" cy="31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71140" y="4253005"/>
            <a:ext cx="371305" cy="31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8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86115" y="2264381"/>
            <a:ext cx="695008" cy="31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80925" y="2264381"/>
            <a:ext cx="695008" cy="305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03371" y="2264381"/>
            <a:ext cx="666446" cy="31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098181" y="2264381"/>
            <a:ext cx="685487" cy="31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386115" y="3248182"/>
            <a:ext cx="695008" cy="305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680925" y="3238630"/>
            <a:ext cx="666446" cy="31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803371" y="3248182"/>
            <a:ext cx="675966" cy="29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098181" y="3248182"/>
            <a:ext cx="675966" cy="29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97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566480"/>
            <a:ext cx="2123107" cy="2096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84330" y="2566480"/>
            <a:ext cx="2265917" cy="222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14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