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8" r:id="rId2"/>
    <p:sldId id="27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7" r:id="rId13"/>
    <p:sldId id="419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76" d="100"/>
          <a:sy n="76" d="100"/>
        </p:scale>
        <p:origin x="162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4443ED-1332-4ECC-9B0B-02E3A02BCA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056"/>
            <a:ext cx="4176464" cy="8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FF3B47-15AB-40F6-AD18-B039500F55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0" y="0"/>
            <a:ext cx="4034752" cy="8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1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5015" r:id="rId3"/>
    <p:sldLayoutId id="2147485016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  <p:sldLayoutId id="2147485006" r:id="rId12"/>
    <p:sldLayoutId id="2147485007" r:id="rId13"/>
    <p:sldLayoutId id="2147485008" r:id="rId14"/>
    <p:sldLayoutId id="2147485009" r:id="rId15"/>
    <p:sldLayoutId id="2147485010" r:id="rId16"/>
    <p:sldLayoutId id="2147485011" r:id="rId17"/>
    <p:sldLayoutId id="2147485012" r:id="rId18"/>
    <p:sldLayoutId id="2147485013" r:id="rId19"/>
    <p:sldLayoutId id="2147485014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png"/><Relationship Id="rId5" Type="http://schemas.openxmlformats.org/officeDocument/2006/relationships/image" Target="../media/image21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6" y="5492876"/>
            <a:ext cx="9153166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2" y="539777"/>
            <a:ext cx="1654969" cy="10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04" y="5441678"/>
            <a:ext cx="1607344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34029" y="4342156"/>
            <a:ext cx="2302670" cy="26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5064"/>
            <a:ext cx="5133975" cy="22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98" y="5216650"/>
            <a:ext cx="1378744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3143" y="3467683"/>
            <a:ext cx="5679240" cy="10334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9236" y="1250438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6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44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32592"/>
            <a:ext cx="7849349" cy="29564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25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7014" y="2417621"/>
            <a:ext cx="428665" cy="267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51038" y="2417621"/>
            <a:ext cx="238147" cy="267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6496" y="3382619"/>
            <a:ext cx="619184" cy="286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89009" y="3382619"/>
            <a:ext cx="619184" cy="286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05E468D-D813-43D2-B3E3-D8BCF3BD4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76" y="1157043"/>
            <a:ext cx="8532440" cy="2225576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2195736" y="1772816"/>
            <a:ext cx="576064" cy="288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26986" y="1735178"/>
            <a:ext cx="769149" cy="363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1320" y="1772816"/>
            <a:ext cx="769149" cy="288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9712" y="2676621"/>
            <a:ext cx="792088" cy="288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432AA430-1BD4-45FA-8D1B-DA5D9EE20524}"/>
              </a:ext>
            </a:extLst>
          </p:cNvPr>
          <p:cNvSpPr/>
          <p:nvPr/>
        </p:nvSpPr>
        <p:spPr bwMode="white">
          <a:xfrm>
            <a:off x="5063108" y="2676620"/>
            <a:ext cx="769149" cy="288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6445170F-9FF0-4FB9-BE2F-D9A3F2E7F06F}"/>
              </a:ext>
            </a:extLst>
          </p:cNvPr>
          <p:cNvSpPr/>
          <p:nvPr/>
        </p:nvSpPr>
        <p:spPr bwMode="white">
          <a:xfrm>
            <a:off x="8051320" y="2676620"/>
            <a:ext cx="384574" cy="288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0336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19108"/>
            <a:ext cx="9144000" cy="6838892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5452110"/>
            <a:ext cx="9189138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862013"/>
            <a:ext cx="1585913" cy="10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9" y="4516041"/>
            <a:ext cx="2374106" cy="16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61835" y="4155089"/>
            <a:ext cx="2302670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1" y="1475185"/>
            <a:ext cx="51387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4233" y="4019853"/>
            <a:ext cx="4343193" cy="557709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438" y="1538790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0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354CA6DE-8118-43DB-9FE0-B8D022AC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百分数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7" name="文本框 4">
            <a:extLst>
              <a:ext uri="{FF2B5EF4-FFF2-40B4-BE49-F238E27FC236}">
                <a16:creationId xmlns:a16="http://schemas.microsoft.com/office/drawing/2014/main" id="{1274DC96-D431-4199-8E51-C32EEA506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5</a:t>
            </a:r>
            <a:r>
              <a:rPr lang="zh-CN" altLang="en-US" sz="3200" dirty="0"/>
              <a:t>课时 解决问题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79"/>
          <a:stretch/>
        </p:blipFill>
        <p:spPr>
          <a:xfrm>
            <a:off x="467544" y="980728"/>
            <a:ext cx="7172434" cy="456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4816" y="2307812"/>
            <a:ext cx="719615" cy="316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95449" y="2893306"/>
            <a:ext cx="395393" cy="2531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6121" y="4008910"/>
            <a:ext cx="229328" cy="245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65123" y="4570669"/>
            <a:ext cx="150249" cy="245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47811" y="5100779"/>
            <a:ext cx="363761" cy="316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82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6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578870"/>
            <a:ext cx="6144211" cy="24058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00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559907"/>
            <a:ext cx="6782447" cy="24060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709956" y="1052736"/>
            <a:ext cx="7724087" cy="5269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544" y="3429000"/>
            <a:ext cx="6048672" cy="30963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9398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1544" y="3824195"/>
            <a:ext cx="6761470" cy="29127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86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613</TotalTime>
  <Words>9</Words>
  <Application>Microsoft Office PowerPoint</Application>
  <PresentationFormat>全屏显示(4:3)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111</cp:revision>
  <dcterms:created xsi:type="dcterms:W3CDTF">2015-08-18T12:29:20Z</dcterms:created>
  <dcterms:modified xsi:type="dcterms:W3CDTF">2021-12-31T12:33:13Z</dcterms:modified>
</cp:coreProperties>
</file>