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7" r:id="rId2"/>
    <p:sldId id="27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6" r:id="rId12"/>
    <p:sldId id="418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083" autoAdjust="0"/>
  </p:normalViewPr>
  <p:slideViewPr>
    <p:cSldViewPr>
      <p:cViewPr varScale="1">
        <p:scale>
          <a:sx n="76" d="100"/>
          <a:sy n="76" d="100"/>
        </p:scale>
        <p:origin x="162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EB502BB-D576-4BCC-83D3-003D500AE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0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8245003-6E88-4FC7-BA4C-F5F6A34BFE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B6B93D-BAB0-4156-894A-4ABD6CFFE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0755B98-28F2-4B34-97DE-47BF71EB5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F6C443-CAB8-4AF6-82EC-CC2922EDD9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4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AAB2D27-3EF3-4E98-8F92-A150AAF58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1B3E33-8A55-4ACB-A0BD-6F552074A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12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A480A9C-034E-4474-8B64-9591BA7901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005649-3C23-4A9D-B589-C2D0E9F1D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2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282CC4-47F6-47BC-B9E1-9E5DE27E7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677722-6E8E-4F40-820F-B778A14D7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7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C87D2D-1568-4161-9DEE-7A7BE7C66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34C02E-805B-4AFC-9416-05D5FA344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8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17E01FC-C758-4BCA-8491-F0A681504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9E205C-42A4-4CDF-92BC-6EE214194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5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60DA69-A8A2-4272-ACE5-88E97FE07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D04C62-5CBA-4E8D-BAC1-29D83975B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50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25CAB2-020A-4CDE-8C58-7DE7524BD0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9E60D22C-0E9B-4D4D-9285-3AD7B1819FB9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BEFD4721-E93E-4349-B930-4144F565B3D0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04B3C5-D1BD-4297-A8D7-132D666B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51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CA6500-BF42-4637-B535-FC4AE433F8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7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1DFDFC0-12CB-4543-A22F-A1F037268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29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655CD34-84D8-44FC-9CC9-E5DA966AA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584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3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E37A29F-B7E1-4616-8FE0-659642E68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B4443ED-1332-4ECC-9B0B-02E3A02BCA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4056"/>
            <a:ext cx="4176464" cy="8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7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FF3B47-15AB-40F6-AD18-B039500F55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70" y="0"/>
            <a:ext cx="4034752" cy="8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4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9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D6139E-6626-4567-93B1-EDF6B089D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5B48AC-C029-44F6-8EA3-EC51C5CBF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075"/>
            <a:ext cx="39608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7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C2ECFD-23C3-426A-B793-799E928E6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BB77DB-A9BB-41A8-89CC-EFC90BD67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0433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9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0B3ECF9-7F99-4331-902E-F2C0593AC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F8A449-3A7A-490C-A967-D386E9F67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47C480-E85D-4855-9C11-BD1CC135F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BDD021-E4EE-4A34-8D28-7ADC61B19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4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5015" r:id="rId3"/>
    <p:sldLayoutId id="2147485016" r:id="rId4"/>
    <p:sldLayoutId id="2147484999" r:id="rId5"/>
    <p:sldLayoutId id="2147485000" r:id="rId6"/>
    <p:sldLayoutId id="2147485001" r:id="rId7"/>
    <p:sldLayoutId id="2147485002" r:id="rId8"/>
    <p:sldLayoutId id="2147485003" r:id="rId9"/>
    <p:sldLayoutId id="2147485004" r:id="rId10"/>
    <p:sldLayoutId id="2147485005" r:id="rId11"/>
    <p:sldLayoutId id="2147485006" r:id="rId12"/>
    <p:sldLayoutId id="2147485007" r:id="rId13"/>
    <p:sldLayoutId id="2147485008" r:id="rId14"/>
    <p:sldLayoutId id="2147485009" r:id="rId15"/>
    <p:sldLayoutId id="2147485010" r:id="rId16"/>
    <p:sldLayoutId id="2147485011" r:id="rId17"/>
    <p:sldLayoutId id="2147485012" r:id="rId18"/>
    <p:sldLayoutId id="2147485013" r:id="rId19"/>
    <p:sldLayoutId id="2147485014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21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6" y="5492876"/>
            <a:ext cx="9153166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2" y="539777"/>
            <a:ext cx="1654969" cy="10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04" y="5441678"/>
            <a:ext cx="1607344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34029" y="4342156"/>
            <a:ext cx="2302670" cy="262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35064"/>
            <a:ext cx="5133975" cy="229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98" y="5216650"/>
            <a:ext cx="1378744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3143" y="3467683"/>
            <a:ext cx="5679240" cy="10334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9236" y="1250438"/>
            <a:ext cx="3626784" cy="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5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10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27984" y="2147799"/>
            <a:ext cx="576064" cy="7051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17587" y="2147799"/>
            <a:ext cx="523923" cy="7051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10039" y="3215599"/>
            <a:ext cx="523922" cy="7051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17587" y="3215599"/>
            <a:ext cx="523922" cy="7051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06278E6-F4E9-4462-B1F3-959B8A46D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6" y="1284437"/>
            <a:ext cx="8316416" cy="2144563"/>
          </a:xfrm>
          <a:prstGeom prst="rect">
            <a:avLst/>
          </a:prstGeom>
        </p:spPr>
      </p:pic>
      <p:sp useBgFill="1">
        <p:nvSpPr>
          <p:cNvPr id="3" name="Rectangle 2"/>
          <p:cNvSpPr/>
          <p:nvPr/>
        </p:nvSpPr>
        <p:spPr bwMode="white">
          <a:xfrm>
            <a:off x="1547664" y="1596638"/>
            <a:ext cx="576064" cy="7051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31036" y="1571735"/>
            <a:ext cx="893092" cy="7051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66720" y="1544882"/>
            <a:ext cx="719471" cy="7051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4437" y="2560740"/>
            <a:ext cx="523922" cy="7051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08FF73C-764F-4A9F-9F99-309F46645899}"/>
              </a:ext>
            </a:extLst>
          </p:cNvPr>
          <p:cNvSpPr/>
          <p:nvPr/>
        </p:nvSpPr>
        <p:spPr bwMode="white">
          <a:xfrm>
            <a:off x="4753660" y="2769659"/>
            <a:ext cx="523922" cy="2872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2310F8A5-E634-4E49-8A11-082716A266BD}"/>
              </a:ext>
            </a:extLst>
          </p:cNvPr>
          <p:cNvSpPr/>
          <p:nvPr/>
        </p:nvSpPr>
        <p:spPr bwMode="white">
          <a:xfrm>
            <a:off x="7956376" y="2574500"/>
            <a:ext cx="719471" cy="7051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13319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19108"/>
            <a:ext cx="9144000" cy="6838892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5452110"/>
            <a:ext cx="9189138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862013"/>
            <a:ext cx="1585913" cy="10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9" y="4516041"/>
            <a:ext cx="2374106" cy="164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61835" y="4155089"/>
            <a:ext cx="2302670" cy="26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81" y="1475185"/>
            <a:ext cx="51387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4233" y="4019853"/>
            <a:ext cx="4343193" cy="557709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2438" y="1538790"/>
            <a:ext cx="3626784" cy="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4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>
            <a:extLst>
              <a:ext uri="{FF2B5EF4-FFF2-40B4-BE49-F238E27FC236}">
                <a16:creationId xmlns:a16="http://schemas.microsoft.com/office/drawing/2014/main" id="{354CA6DE-8118-43DB-9FE0-B8D022AC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负数</a:t>
            </a:r>
          </a:p>
        </p:txBody>
      </p:sp>
      <p:sp>
        <p:nvSpPr>
          <p:cNvPr id="21507" name="文本框 4">
            <a:extLst>
              <a:ext uri="{FF2B5EF4-FFF2-40B4-BE49-F238E27FC236}">
                <a16:creationId xmlns:a16="http://schemas.microsoft.com/office/drawing/2014/main" id="{1274DC96-D431-4199-8E51-C32EEA506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2</a:t>
            </a:r>
            <a:r>
              <a:rPr lang="zh-CN" altLang="en-US" sz="3200" dirty="0"/>
              <a:t>课时 在直线上表示数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985"/>
          <a:stretch/>
        </p:blipFill>
        <p:spPr>
          <a:xfrm>
            <a:off x="480703" y="1052736"/>
            <a:ext cx="8640000" cy="40178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53624" y="2133253"/>
            <a:ext cx="438191" cy="3910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09501" y="2953425"/>
            <a:ext cx="266725" cy="2956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57263" y="3697302"/>
            <a:ext cx="447717" cy="3814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62930" y="3735450"/>
            <a:ext cx="257199" cy="3051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6038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2248" y="2060226"/>
            <a:ext cx="261180" cy="2987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02020" y="2060226"/>
            <a:ext cx="587656" cy="2987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28777" y="3563241"/>
            <a:ext cx="1091361" cy="3734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30004" y="6345218"/>
            <a:ext cx="1007411" cy="2987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13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2471" y="3521424"/>
            <a:ext cx="1019272" cy="305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97653" y="3521424"/>
            <a:ext cx="257199" cy="305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2703" y="3521424"/>
            <a:ext cx="1019272" cy="305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26937" y="3521424"/>
            <a:ext cx="266725" cy="305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74831" y="3521424"/>
            <a:ext cx="685865" cy="305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7896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73995" y="4145081"/>
            <a:ext cx="798822" cy="7854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5472" y="4076354"/>
            <a:ext cx="514003" cy="8541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03831" y="4510721"/>
            <a:ext cx="514003" cy="2798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667833" y="5061442"/>
            <a:ext cx="162316" cy="1083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31103" y="5061442"/>
            <a:ext cx="162316" cy="1083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218859" y="5061442"/>
            <a:ext cx="162316" cy="1083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382129" y="5061442"/>
            <a:ext cx="162316" cy="1083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311895" y="5061442"/>
            <a:ext cx="162316" cy="1083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484183" y="5061442"/>
            <a:ext cx="162316" cy="1083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639143" y="5880380"/>
            <a:ext cx="5741169" cy="9596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5">
            <a:extLst>
              <a:ext uri="{FF2B5EF4-FFF2-40B4-BE49-F238E27FC236}">
                <a16:creationId xmlns:a16="http://schemas.microsoft.com/office/drawing/2014/main" id="{DFF2ADD2-853C-428C-A2D6-3B49ED25876F}"/>
              </a:ext>
            </a:extLst>
          </p:cNvPr>
          <p:cNvSpPr/>
          <p:nvPr/>
        </p:nvSpPr>
        <p:spPr bwMode="white">
          <a:xfrm>
            <a:off x="2420037" y="4418181"/>
            <a:ext cx="628491" cy="437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5">
            <a:extLst>
              <a:ext uri="{FF2B5EF4-FFF2-40B4-BE49-F238E27FC236}">
                <a16:creationId xmlns:a16="http://schemas.microsoft.com/office/drawing/2014/main" id="{9C89511E-79A5-4E13-96D8-223C17E48F86}"/>
              </a:ext>
            </a:extLst>
          </p:cNvPr>
          <p:cNvSpPr/>
          <p:nvPr/>
        </p:nvSpPr>
        <p:spPr bwMode="white">
          <a:xfrm>
            <a:off x="3122039" y="4412949"/>
            <a:ext cx="798822" cy="437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5">
            <a:extLst>
              <a:ext uri="{FF2B5EF4-FFF2-40B4-BE49-F238E27FC236}">
                <a16:creationId xmlns:a16="http://schemas.microsoft.com/office/drawing/2014/main" id="{E9778E79-43C5-4D47-8DB2-D7F4F7BEC4F2}"/>
              </a:ext>
            </a:extLst>
          </p:cNvPr>
          <p:cNvSpPr/>
          <p:nvPr/>
        </p:nvSpPr>
        <p:spPr bwMode="white">
          <a:xfrm>
            <a:off x="4172590" y="4492664"/>
            <a:ext cx="798822" cy="437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29"/>
          <a:stretch/>
        </p:blipFill>
        <p:spPr>
          <a:xfrm>
            <a:off x="518472" y="852257"/>
            <a:ext cx="7920880" cy="58704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74910" y="2708920"/>
            <a:ext cx="629138" cy="5016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57431" y="3928275"/>
            <a:ext cx="629138" cy="7216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99792" y="6233287"/>
            <a:ext cx="507691" cy="4894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836712"/>
            <a:ext cx="757107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46718" y="2906972"/>
            <a:ext cx="909864" cy="2671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40985" y="4192538"/>
            <a:ext cx="392327" cy="308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44863" y="4200885"/>
            <a:ext cx="225379" cy="2671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19484" y="5461407"/>
            <a:ext cx="2362309" cy="350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12317" y="6145929"/>
            <a:ext cx="225379" cy="2671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06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1479" y="5067820"/>
            <a:ext cx="6572877" cy="400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616</TotalTime>
  <Words>10</Words>
  <Application>Microsoft Office PowerPoint</Application>
  <PresentationFormat>全屏显示(4:3)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111</cp:revision>
  <dcterms:created xsi:type="dcterms:W3CDTF">2015-08-18T12:29:20Z</dcterms:created>
  <dcterms:modified xsi:type="dcterms:W3CDTF">2021-12-31T12:31:53Z</dcterms:modified>
</cp:coreProperties>
</file>