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7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6" r:id="rId12"/>
    <p:sldId id="418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6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6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8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6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8348" y="1804990"/>
            <a:ext cx="542976" cy="276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0002" y="1804990"/>
            <a:ext cx="752546" cy="276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2768465"/>
            <a:ext cx="238147" cy="267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8535" y="2768465"/>
            <a:ext cx="409614" cy="267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56DA5A4-84AD-4E19-8E2A-9465EAF6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290462"/>
            <a:ext cx="8460432" cy="2138538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932756" y="1869931"/>
            <a:ext cx="542976" cy="276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6428" y="1860958"/>
            <a:ext cx="542976" cy="2856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6376" y="1892390"/>
            <a:ext cx="845840" cy="276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4629" y="2792319"/>
            <a:ext cx="476295" cy="342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9F07E39F-4523-48D8-B0BE-2639FD6523F6}"/>
              </a:ext>
            </a:extLst>
          </p:cNvPr>
          <p:cNvSpPr/>
          <p:nvPr/>
        </p:nvSpPr>
        <p:spPr bwMode="white">
          <a:xfrm>
            <a:off x="4886428" y="2799955"/>
            <a:ext cx="765692" cy="342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99CFFD77-76FD-4E58-9FC1-ED8502011A48}"/>
              </a:ext>
            </a:extLst>
          </p:cNvPr>
          <p:cNvSpPr/>
          <p:nvPr/>
        </p:nvSpPr>
        <p:spPr bwMode="white">
          <a:xfrm>
            <a:off x="8149844" y="2779792"/>
            <a:ext cx="333644" cy="342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5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因数与倍数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6</a:t>
            </a:r>
            <a:r>
              <a:rPr lang="zh-CN" altLang="en-US" sz="3200" dirty="0"/>
              <a:t>课时 质数和合数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983157" y="980728"/>
            <a:ext cx="7177685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5237" y="1890665"/>
            <a:ext cx="205755" cy="253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1932" y="2516579"/>
            <a:ext cx="229495" cy="253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0488" y="3150417"/>
            <a:ext cx="1258271" cy="293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4442" y="3776332"/>
            <a:ext cx="213668" cy="253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0847" y="4402246"/>
            <a:ext cx="213668" cy="253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1060" y="5036084"/>
            <a:ext cx="340287" cy="245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908720"/>
            <a:ext cx="574738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915816" y="3320668"/>
            <a:ext cx="1368152" cy="936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80D9F5E5-62EE-4B1B-93C1-AD99B54F3534}"/>
              </a:ext>
            </a:extLst>
          </p:cNvPr>
          <p:cNvSpPr/>
          <p:nvPr/>
        </p:nvSpPr>
        <p:spPr bwMode="white">
          <a:xfrm>
            <a:off x="5161366" y="3320668"/>
            <a:ext cx="1930913" cy="684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1">
            <a:extLst>
              <a:ext uri="{FF2B5EF4-FFF2-40B4-BE49-F238E27FC236}">
                <a16:creationId xmlns:a16="http://schemas.microsoft.com/office/drawing/2014/main" id="{00ECE275-B284-440E-955B-C40416628F6F}"/>
              </a:ext>
            </a:extLst>
          </p:cNvPr>
          <p:cNvSpPr/>
          <p:nvPr/>
        </p:nvSpPr>
        <p:spPr bwMode="white">
          <a:xfrm>
            <a:off x="2619383" y="5373216"/>
            <a:ext cx="1930913" cy="8061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1">
            <a:extLst>
              <a:ext uri="{FF2B5EF4-FFF2-40B4-BE49-F238E27FC236}">
                <a16:creationId xmlns:a16="http://schemas.microsoft.com/office/drawing/2014/main" id="{14D0EC03-A7F4-447C-83D6-A5867C661020}"/>
              </a:ext>
            </a:extLst>
          </p:cNvPr>
          <p:cNvSpPr/>
          <p:nvPr/>
        </p:nvSpPr>
        <p:spPr bwMode="white">
          <a:xfrm>
            <a:off x="5186152" y="5373216"/>
            <a:ext cx="1930913" cy="8061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8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252178"/>
            <a:ext cx="400088" cy="38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3796023"/>
            <a:ext cx="333406" cy="276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4520296"/>
            <a:ext cx="400088" cy="38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3883" y="6035551"/>
            <a:ext cx="390562" cy="371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689"/>
          <a:stretch/>
        </p:blipFill>
        <p:spPr>
          <a:xfrm>
            <a:off x="504000" y="1196752"/>
            <a:ext cx="8640000" cy="3205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2368" y="2283692"/>
            <a:ext cx="257199" cy="295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9446" y="2283692"/>
            <a:ext cx="257199" cy="295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4308" y="3056804"/>
            <a:ext cx="266725" cy="305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5653" y="3066349"/>
            <a:ext cx="428665" cy="295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0361" y="3066349"/>
            <a:ext cx="257199" cy="295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1706" y="3056804"/>
            <a:ext cx="428665" cy="305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75730" y="3839461"/>
            <a:ext cx="257199" cy="305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57076" y="3839461"/>
            <a:ext cx="257199" cy="305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28895" y="3839461"/>
            <a:ext cx="257199" cy="295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29071" y="3801283"/>
            <a:ext cx="1962337" cy="4008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19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92780" y="4417083"/>
            <a:ext cx="447717" cy="305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0773" y="4417083"/>
            <a:ext cx="257199" cy="305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234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010" y="3563409"/>
            <a:ext cx="254590" cy="292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0137" y="3563409"/>
            <a:ext cx="433746" cy="302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8576" y="6245114"/>
            <a:ext cx="452604" cy="302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4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674126"/>
            <a:ext cx="7773142" cy="2727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614</TotalTime>
  <Words>10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111</cp:revision>
  <dcterms:created xsi:type="dcterms:W3CDTF">2015-08-18T12:29:20Z</dcterms:created>
  <dcterms:modified xsi:type="dcterms:W3CDTF">2021-12-31T12:31:01Z</dcterms:modified>
</cp:coreProperties>
</file>