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7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8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6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6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0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836712"/>
            <a:ext cx="763899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3642" y="3493227"/>
            <a:ext cx="597980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0091" y="3493227"/>
            <a:ext cx="589558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9695" y="3493227"/>
            <a:ext cx="606402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5220" y="4142597"/>
            <a:ext cx="606402" cy="261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0091" y="4142597"/>
            <a:ext cx="589558" cy="261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8117" y="4142597"/>
            <a:ext cx="597980" cy="261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0854" y="4791968"/>
            <a:ext cx="606402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27303" y="4791968"/>
            <a:ext cx="597980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53751" y="4791968"/>
            <a:ext cx="597980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09276" y="5441338"/>
            <a:ext cx="597980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18880" y="5441338"/>
            <a:ext cx="606402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45329" y="5441338"/>
            <a:ext cx="606402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09276" y="6099142"/>
            <a:ext cx="597980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18880" y="6099142"/>
            <a:ext cx="606402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53751" y="6099142"/>
            <a:ext cx="597980" cy="269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7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9759" y="4224376"/>
            <a:ext cx="4734377" cy="39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因数与倍数</a:t>
            </a: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5</a:t>
            </a:r>
            <a:r>
              <a:rPr lang="zh-CN" altLang="en-US" sz="3200" dirty="0"/>
              <a:t>课时 练习课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88"/>
          <a:stretch/>
        </p:blipFill>
        <p:spPr>
          <a:xfrm>
            <a:off x="252000" y="1124744"/>
            <a:ext cx="8640000" cy="3986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2330" y="2153292"/>
            <a:ext cx="171466" cy="295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5594" y="2887907"/>
            <a:ext cx="257199" cy="295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0368" y="3622521"/>
            <a:ext cx="276251" cy="295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3499" y="4471621"/>
            <a:ext cx="266725" cy="305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4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1314" y="2291054"/>
            <a:ext cx="257199" cy="295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9351" y="3025316"/>
            <a:ext cx="457243" cy="305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6882" y="3759577"/>
            <a:ext cx="647761" cy="305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3938" y="4493838"/>
            <a:ext cx="685865" cy="305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7863" y="5971897"/>
            <a:ext cx="476295" cy="305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4467" y="5971897"/>
            <a:ext cx="466769" cy="305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50641" y="5971897"/>
            <a:ext cx="466769" cy="305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792942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691680" y="5373216"/>
            <a:ext cx="2088232" cy="864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2">
            <a:extLst>
              <a:ext uri="{FF2B5EF4-FFF2-40B4-BE49-F238E27FC236}">
                <a16:creationId xmlns:a16="http://schemas.microsoft.com/office/drawing/2014/main" id="{CDE8ABCF-93E9-4870-91E3-FCB4634C1E32}"/>
              </a:ext>
            </a:extLst>
          </p:cNvPr>
          <p:cNvSpPr/>
          <p:nvPr/>
        </p:nvSpPr>
        <p:spPr bwMode="white">
          <a:xfrm>
            <a:off x="5220072" y="5341285"/>
            <a:ext cx="2592288" cy="864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4765" y="2653182"/>
            <a:ext cx="476295" cy="324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1104" y="2653182"/>
            <a:ext cx="476295" cy="324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8866" y="2653182"/>
            <a:ext cx="504873" cy="324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9594" y="3187110"/>
            <a:ext cx="504873" cy="324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5933" y="3187110"/>
            <a:ext cx="504873" cy="324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6804" y="4378915"/>
            <a:ext cx="466769" cy="305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4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5261" y="2055813"/>
            <a:ext cx="276251" cy="296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4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8921" y="1261031"/>
            <a:ext cx="276251" cy="295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798" y="3461999"/>
            <a:ext cx="314355" cy="3048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1115616" y="1196752"/>
            <a:ext cx="6707724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6033" y="4371351"/>
            <a:ext cx="6145665" cy="1451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615</TotalTime>
  <Words>9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111</cp:revision>
  <dcterms:created xsi:type="dcterms:W3CDTF">2015-08-18T12:29:20Z</dcterms:created>
  <dcterms:modified xsi:type="dcterms:W3CDTF">2021-12-31T12:30:43Z</dcterms:modified>
</cp:coreProperties>
</file>