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9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6" r:id="rId12"/>
    <p:sldId id="420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5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7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1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1804058"/>
            <a:ext cx="400088" cy="266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0520" y="1804058"/>
            <a:ext cx="562028" cy="276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3089" y="2775821"/>
            <a:ext cx="400088" cy="266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9528" y="2775821"/>
            <a:ext cx="552502" cy="276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FAB228-E17D-4D42-AE25-06B36292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18" y="1268760"/>
            <a:ext cx="8132030" cy="2281785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1763688" y="1892096"/>
            <a:ext cx="400088" cy="266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2163" y="1892096"/>
            <a:ext cx="562028" cy="276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3668" y="1901623"/>
            <a:ext cx="400088" cy="266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6198" y="2782190"/>
            <a:ext cx="552502" cy="35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CA27DF82-F2F5-4225-82E9-5336FD9B7845}"/>
              </a:ext>
            </a:extLst>
          </p:cNvPr>
          <p:cNvSpPr/>
          <p:nvPr/>
        </p:nvSpPr>
        <p:spPr bwMode="white">
          <a:xfrm>
            <a:off x="4776888" y="2791717"/>
            <a:ext cx="552502" cy="35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1FC6190D-86AC-4288-9EC0-E09BFC2981D9}"/>
              </a:ext>
            </a:extLst>
          </p:cNvPr>
          <p:cNvSpPr/>
          <p:nvPr/>
        </p:nvSpPr>
        <p:spPr bwMode="white">
          <a:xfrm>
            <a:off x="7591254" y="2791717"/>
            <a:ext cx="552502" cy="35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4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因数与倍数</a:t>
            </a: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因数和倍数</a:t>
            </a:r>
            <a:r>
              <a:rPr lang="en-US" altLang="zh-CN" sz="3200" dirty="0"/>
              <a:t>(2)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1462237" y="1196752"/>
            <a:ext cx="6219526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3672" y="3109712"/>
            <a:ext cx="1618311" cy="26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9434" y="2852936"/>
            <a:ext cx="1494880" cy="709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55959" y="4977078"/>
            <a:ext cx="1604596" cy="617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77147" y="4977078"/>
            <a:ext cx="1762313" cy="254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70290" y="5327209"/>
            <a:ext cx="480007" cy="267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77726" y="5416458"/>
            <a:ext cx="301719" cy="549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2319476"/>
            <a:ext cx="180992" cy="295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851" y="2281339"/>
            <a:ext cx="1266945" cy="390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8304" y="2901077"/>
            <a:ext cx="1257420" cy="390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5669" y="3511281"/>
            <a:ext cx="1266945" cy="400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6628" y="3511281"/>
            <a:ext cx="857331" cy="400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17190" y="4131020"/>
            <a:ext cx="1247894" cy="3909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6520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0282" y="4362857"/>
            <a:ext cx="1789336" cy="33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2641" y="4380000"/>
            <a:ext cx="1549616" cy="33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4528" y="4834285"/>
            <a:ext cx="1772213" cy="33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8395" y="4851428"/>
            <a:ext cx="1600985" cy="334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0282" y="5314285"/>
            <a:ext cx="1669476" cy="325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98395" y="5331428"/>
            <a:ext cx="453755" cy="282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80728"/>
            <a:ext cx="708723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5480" y="2536006"/>
            <a:ext cx="148464" cy="234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1713" y="4083468"/>
            <a:ext cx="1320554" cy="289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74925" y="5841949"/>
            <a:ext cx="375068" cy="242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1115616" y="980728"/>
            <a:ext cx="6502681" cy="54901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048" y="5877272"/>
            <a:ext cx="1368152" cy="4609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6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1060" y="2779406"/>
            <a:ext cx="885909" cy="400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3495447"/>
            <a:ext cx="885909" cy="4009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2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5195" y="1891103"/>
            <a:ext cx="895435" cy="400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2616325"/>
            <a:ext cx="885909" cy="391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02615" y="5145060"/>
            <a:ext cx="876383" cy="400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614</TotalTime>
  <Words>13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112</cp:revision>
  <dcterms:created xsi:type="dcterms:W3CDTF">2015-08-18T12:29:20Z</dcterms:created>
  <dcterms:modified xsi:type="dcterms:W3CDTF">2021-12-31T12:29:58Z</dcterms:modified>
</cp:coreProperties>
</file>