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8" r:id="rId2"/>
    <p:sldId id="276" r:id="rId3"/>
    <p:sldId id="407" r:id="rId4"/>
    <p:sldId id="408" r:id="rId5"/>
    <p:sldId id="409" r:id="rId6"/>
    <p:sldId id="410" r:id="rId7"/>
    <p:sldId id="411" r:id="rId8"/>
    <p:sldId id="412" r:id="rId9"/>
    <p:sldId id="413" r:id="rId10"/>
    <p:sldId id="414" r:id="rId11"/>
    <p:sldId id="419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083" autoAdjust="0"/>
  </p:normalViewPr>
  <p:slideViewPr>
    <p:cSldViewPr>
      <p:cViewPr varScale="1">
        <p:scale>
          <a:sx n="76" d="100"/>
          <a:sy n="76" d="100"/>
        </p:scale>
        <p:origin x="156" y="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2EB502BB-D576-4BCC-83D3-003D500AEC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701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8245003-6E88-4FC7-BA4C-F5F6A34BFE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1B6B93D-BAB0-4156-894A-4ABD6CFFEE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449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0755B98-28F2-4B34-97DE-47BF71EB5F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DF6C443-CAB8-4AF6-82EC-CC2922EDD9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846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5AAB2D27-3EF3-4E98-8F92-A150AAF58E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A1B3E33-8A55-4ACB-A0BD-6F552074A1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012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4A480A9C-034E-4474-8B64-9591BA7901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2005649-3C23-4A9D-B589-C2D0E9F1D4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423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2282CC4-47F6-47BC-B9E1-9E5DE27E73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B677722-6E8E-4F40-820F-B778A14D7D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576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EC87D2D-1568-4161-9DEE-7A7BE7C66A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134C02E-805B-4AFC-9416-05D5FA344D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18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17E01FC-C758-4BCA-8491-F0A681504F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79E205C-42A4-4CDF-92BC-6EE214194C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95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60DA69-A8A2-4272-ACE5-88E97FE073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D04C62-5CBA-4E8D-BAC1-29D83975B6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450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F25CAB2-020A-4CDE-8C58-7DE7524BD0E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9E60D22C-0E9B-4D4D-9285-3AD7B1819FB9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BEFD4721-E93E-4349-B930-4144F565B3D0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D04B3C5-D1BD-4297-A8D7-132D666B45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6151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BCA6500-BF42-4637-B535-FC4AE433F8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77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1DFDFC0-12CB-4543-A22F-A1F037268D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9142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029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2655CD34-84D8-44FC-9CC9-E5DA966AA1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0"/>
            <a:ext cx="15843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43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E37A29F-B7E1-4616-8FE0-659642E685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B4443ED-1332-4ECC-9B0B-02E3A02BCA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4056"/>
            <a:ext cx="4176464" cy="84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12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349D48E-F019-43F4-8A4A-4FF598E9C7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DFF3B47-15AB-40F6-AD18-B039500F55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370" y="0"/>
            <a:ext cx="4034752" cy="82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5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349D48E-F019-43F4-8A4A-4FF598E9C7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59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2D6139E-6626-4567-93B1-EDF6B089DF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A5B48AC-C029-44F6-8EA3-EC51C5CBF5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2075"/>
            <a:ext cx="39608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37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C2ECFD-23C3-426A-B793-799E928E60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BB77DB-A9BB-41A8-89CC-EFC90BD671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04336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098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0B3ECF9-7F99-4331-902E-F2C0593ACA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0F8A449-3A7A-490C-A967-D386E9F675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5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647C480-E85D-4855-9C11-BD1CC135F6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3BDD021-E4EE-4A34-8D28-7ADC61B197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84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96" r:id="rId1"/>
    <p:sldLayoutId id="2147484997" r:id="rId2"/>
    <p:sldLayoutId id="2147485015" r:id="rId3"/>
    <p:sldLayoutId id="2147485016" r:id="rId4"/>
    <p:sldLayoutId id="2147484999" r:id="rId5"/>
    <p:sldLayoutId id="2147485000" r:id="rId6"/>
    <p:sldLayoutId id="2147485001" r:id="rId7"/>
    <p:sldLayoutId id="2147485002" r:id="rId8"/>
    <p:sldLayoutId id="2147485003" r:id="rId9"/>
    <p:sldLayoutId id="2147485004" r:id="rId10"/>
    <p:sldLayoutId id="2147485005" r:id="rId11"/>
    <p:sldLayoutId id="2147485006" r:id="rId12"/>
    <p:sldLayoutId id="2147485007" r:id="rId13"/>
    <p:sldLayoutId id="2147485008" r:id="rId14"/>
    <p:sldLayoutId id="2147485009" r:id="rId15"/>
    <p:sldLayoutId id="2147485010" r:id="rId16"/>
    <p:sldLayoutId id="2147485011" r:id="rId17"/>
    <p:sldLayoutId id="2147485012" r:id="rId18"/>
    <p:sldLayoutId id="2147485013" r:id="rId19"/>
    <p:sldLayoutId id="2147485014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5.png"/><Relationship Id="rId5" Type="http://schemas.openxmlformats.org/officeDocument/2006/relationships/image" Target="../media/image21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B73660B-9BB3-44AA-88E8-53E302227E9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8195" name="图片 2">
            <a:extLst>
              <a:ext uri="{FF2B5EF4-FFF2-40B4-BE49-F238E27FC236}">
                <a16:creationId xmlns:a16="http://schemas.microsoft.com/office/drawing/2014/main" id="{E0DEE537-A3FC-439C-9A32-3869D78FA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66" y="5492876"/>
            <a:ext cx="9153166" cy="141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734F15F1-05A9-452C-A7C6-335474391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72" y="539777"/>
            <a:ext cx="1654969" cy="10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图片 12322" descr="图片包含 玩具, 玩偶&#10;&#10;已生成极高可信度的说明">
            <a:extLst>
              <a:ext uri="{FF2B5EF4-FFF2-40B4-BE49-F238E27FC236}">
                <a16:creationId xmlns:a16="http://schemas.microsoft.com/office/drawing/2014/main" id="{51691672-74C8-41AC-AEC4-4A14D5425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704" y="5441678"/>
            <a:ext cx="1607344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图片 12329">
            <a:extLst>
              <a:ext uri="{FF2B5EF4-FFF2-40B4-BE49-F238E27FC236}">
                <a16:creationId xmlns:a16="http://schemas.microsoft.com/office/drawing/2014/main" id="{2E765436-FDA2-4AAB-B61F-92BD1DDD8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434029" y="4342156"/>
            <a:ext cx="2302670" cy="262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图片 12338">
            <a:extLst>
              <a:ext uri="{FF2B5EF4-FFF2-40B4-BE49-F238E27FC236}">
                <a16:creationId xmlns:a16="http://schemas.microsoft.com/office/drawing/2014/main" id="{24DF3038-74DD-4A2D-B71D-AADD1819B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35064"/>
            <a:ext cx="5133975" cy="229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973C4C7-2794-41A3-8926-B16B7D8E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998" y="5216650"/>
            <a:ext cx="1378744" cy="151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3143" y="3467683"/>
            <a:ext cx="5679240" cy="10334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9236" y="1250438"/>
            <a:ext cx="3626784" cy="46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7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793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49759" y="4438172"/>
            <a:ext cx="4439073" cy="10780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A47846C8-E989-4588-8E42-627D8EAB051A}"/>
              </a:ext>
            </a:extLst>
          </p:cNvPr>
          <p:cNvSpPr/>
          <p:nvPr/>
        </p:nvSpPr>
        <p:spPr>
          <a:xfrm>
            <a:off x="0" y="19108"/>
            <a:ext cx="9144000" cy="6838892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0243" name="图片 2">
            <a:extLst>
              <a:ext uri="{FF2B5EF4-FFF2-40B4-BE49-F238E27FC236}">
                <a16:creationId xmlns:a16="http://schemas.microsoft.com/office/drawing/2014/main" id="{F5C80410-9041-47B5-BBB2-847EC3C64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6" y="5452110"/>
            <a:ext cx="9189138" cy="141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BDD3B1D-15C4-4061-ABCD-85BF4984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2" y="862013"/>
            <a:ext cx="1585913" cy="10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A3553-66FC-4277-8DE6-762D2E4F6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69" y="4516041"/>
            <a:ext cx="2374106" cy="164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F8673CB-7E42-444F-B453-F94F988E8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461835" y="4155089"/>
            <a:ext cx="2302670" cy="262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2FB591-74B9-451F-8EB6-56D0F80A1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481" y="1475185"/>
            <a:ext cx="513873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388A3B7-62D8-4F7E-BCF2-E65A8654B7A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ABFB7"/>
              </a:clrFrom>
              <a:clrTo>
                <a:srgbClr val="FABFB7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34233" y="4019853"/>
            <a:ext cx="4343193" cy="557709"/>
          </a:xfrm>
          <a:prstGeom prst="rect">
            <a:avLst/>
          </a:prstGeom>
          <a:ln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2438" y="1538790"/>
            <a:ext cx="3626784" cy="46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92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1">
            <a:extLst>
              <a:ext uri="{FF2B5EF4-FFF2-40B4-BE49-F238E27FC236}">
                <a16:creationId xmlns:a16="http://schemas.microsoft.com/office/drawing/2014/main" id="{354CA6DE-8118-43DB-9FE0-B8D022AC7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因数与倍数</a:t>
            </a:r>
          </a:p>
        </p:txBody>
      </p:sp>
      <p:sp>
        <p:nvSpPr>
          <p:cNvPr id="21507" name="文本框 4">
            <a:extLst>
              <a:ext uri="{FF2B5EF4-FFF2-40B4-BE49-F238E27FC236}">
                <a16:creationId xmlns:a16="http://schemas.microsoft.com/office/drawing/2014/main" id="{1274DC96-D431-4199-8E51-C32EEA506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/>
              <a:t>第</a:t>
            </a:r>
            <a:r>
              <a:rPr lang="en-US" altLang="zh-CN" sz="3200" dirty="0"/>
              <a:t>1</a:t>
            </a:r>
            <a:r>
              <a:rPr lang="zh-CN" altLang="en-US" sz="3200" dirty="0"/>
              <a:t>课时 因数和倍数</a:t>
            </a:r>
            <a:r>
              <a:rPr lang="en-US" altLang="zh-CN" sz="3200" dirty="0"/>
              <a:t>(1)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029"/>
          <a:stretch/>
        </p:blipFill>
        <p:spPr>
          <a:xfrm>
            <a:off x="971600" y="1039424"/>
            <a:ext cx="6219526" cy="47791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12799" y="1836692"/>
            <a:ext cx="185145" cy="2196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91107" y="1836692"/>
            <a:ext cx="192003" cy="2196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07044" y="2351591"/>
            <a:ext cx="342862" cy="2196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87650" y="2351591"/>
            <a:ext cx="336005" cy="2196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75673" y="2351591"/>
            <a:ext cx="192003" cy="2196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87612" y="2866490"/>
            <a:ext cx="192003" cy="2128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63080" y="3347062"/>
            <a:ext cx="637724" cy="2883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57325" y="3868826"/>
            <a:ext cx="617152" cy="2814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276794" y="3868826"/>
            <a:ext cx="624009" cy="2814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643610" y="4376859"/>
            <a:ext cx="630867" cy="2883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157904" y="5413522"/>
            <a:ext cx="617152" cy="2814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181951" y="5413522"/>
            <a:ext cx="630867" cy="2814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610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3568" y="4100311"/>
            <a:ext cx="2952328" cy="24906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60032" y="4005064"/>
            <a:ext cx="3271137" cy="24906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620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6000" y="2217385"/>
            <a:ext cx="2686306" cy="16247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11960" y="2486011"/>
            <a:ext cx="3384376" cy="16247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26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51038" y="2786008"/>
            <a:ext cx="342932" cy="2763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93883" y="4177502"/>
            <a:ext cx="400088" cy="381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787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84224" y="1909186"/>
            <a:ext cx="333406" cy="2859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27069" y="4025041"/>
            <a:ext cx="390562" cy="3907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022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92560" y="2842795"/>
            <a:ext cx="352458" cy="2953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22152" y="4262561"/>
            <a:ext cx="295303" cy="3144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029"/>
          <a:stretch/>
        </p:blipFill>
        <p:spPr>
          <a:xfrm>
            <a:off x="1547664" y="1039424"/>
            <a:ext cx="5871761" cy="47791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1520" y="3330567"/>
            <a:ext cx="1851514" cy="4211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19150" y="3330567"/>
            <a:ext cx="459641" cy="4211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44907" y="3337046"/>
            <a:ext cx="459641" cy="4081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44907" y="3797068"/>
            <a:ext cx="459641" cy="4146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33751" y="4257091"/>
            <a:ext cx="453167" cy="4146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19150" y="4257091"/>
            <a:ext cx="459641" cy="4146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07994" y="4730072"/>
            <a:ext cx="453167" cy="4211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33751" y="5183615"/>
            <a:ext cx="453167" cy="4211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19150" y="5183615"/>
            <a:ext cx="459641" cy="4146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613</TotalTime>
  <Words>13</Words>
  <Application>Microsoft Office PowerPoint</Application>
  <PresentationFormat>全屏显示(4:3)</PresentationFormat>
  <Paragraphs>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112</cp:revision>
  <dcterms:created xsi:type="dcterms:W3CDTF">2015-08-18T12:29:20Z</dcterms:created>
  <dcterms:modified xsi:type="dcterms:W3CDTF">2021-12-31T12:29:42Z</dcterms:modified>
</cp:coreProperties>
</file>