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6" r:id="rId12"/>
    <p:sldId id="420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5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6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5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3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5503" y="1873288"/>
            <a:ext cx="247673" cy="267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70002" y="1873288"/>
            <a:ext cx="257199" cy="267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5503" y="2838615"/>
            <a:ext cx="619184" cy="277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8579" y="2838615"/>
            <a:ext cx="400088" cy="267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7E08E2E-13B6-41B0-B127-88059892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137507"/>
            <a:ext cx="8532440" cy="2288361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2170684" y="1739480"/>
            <a:ext cx="257200" cy="401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3719" y="1739480"/>
            <a:ext cx="619184" cy="401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032" y="1739480"/>
            <a:ext cx="619184" cy="277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8771" y="2704807"/>
            <a:ext cx="400088" cy="267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B37CE9AC-6D71-49B5-A40A-FBFA92F0AD65}"/>
              </a:ext>
            </a:extLst>
          </p:cNvPr>
          <p:cNvSpPr/>
          <p:nvPr/>
        </p:nvSpPr>
        <p:spPr bwMode="white">
          <a:xfrm>
            <a:off x="1784171" y="2637903"/>
            <a:ext cx="400088" cy="401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A6B86F2B-C0E6-4680-87EA-21F55C67CB73}"/>
              </a:ext>
            </a:extLst>
          </p:cNvPr>
          <p:cNvSpPr/>
          <p:nvPr/>
        </p:nvSpPr>
        <p:spPr bwMode="white">
          <a:xfrm>
            <a:off x="5129836" y="2695249"/>
            <a:ext cx="619184" cy="277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9042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观察物体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 练习课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29"/>
          <a:stretch/>
        </p:blipFill>
        <p:spPr>
          <a:xfrm>
            <a:off x="1115616" y="1111432"/>
            <a:ext cx="6454033" cy="4635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5854" y="3204763"/>
            <a:ext cx="206358" cy="220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512" y="836712"/>
            <a:ext cx="731097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9785" y="4208812"/>
            <a:ext cx="233757" cy="250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723" y="908720"/>
            <a:ext cx="77805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81405" y="4144964"/>
            <a:ext cx="351711" cy="351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01056" y="5767378"/>
            <a:ext cx="360290" cy="343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1475656" y="1268760"/>
            <a:ext cx="7025143" cy="45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6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2747" y="1328220"/>
            <a:ext cx="1295523" cy="400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0939" y="2349743"/>
            <a:ext cx="457243" cy="400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775" y="4602822"/>
            <a:ext cx="457243" cy="400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08720"/>
            <a:ext cx="717243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01748" y="3559269"/>
            <a:ext cx="324222" cy="245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8620" y="4033994"/>
            <a:ext cx="2155308" cy="2131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0D3CE160-EA2C-41C3-837B-A9DEC8C0F166}"/>
              </a:ext>
            </a:extLst>
          </p:cNvPr>
          <p:cNvSpPr/>
          <p:nvPr/>
        </p:nvSpPr>
        <p:spPr bwMode="white">
          <a:xfrm>
            <a:off x="5220072" y="4021085"/>
            <a:ext cx="2155308" cy="2131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0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652498"/>
            <a:ext cx="7363528" cy="1115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613</TotalTime>
  <Words>11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112</cp:revision>
  <dcterms:created xsi:type="dcterms:W3CDTF">2015-08-18T12:29:20Z</dcterms:created>
  <dcterms:modified xsi:type="dcterms:W3CDTF">2021-12-31T12:29:23Z</dcterms:modified>
</cp:coreProperties>
</file>