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5" r:id="rId1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083" autoAdjust="0"/>
  </p:normalViewPr>
  <p:slideViewPr>
    <p:cSldViewPr>
      <p:cViewPr varScale="1">
        <p:scale>
          <a:sx n="76" d="100"/>
          <a:sy n="76" d="100"/>
        </p:scale>
        <p:origin x="156" y="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443ED-1332-4ECC-9B0B-02E3A02BCA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4056"/>
            <a:ext cx="4176464" cy="84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9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FF3B47-15AB-40F6-AD18-B039500F55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0" y="0"/>
            <a:ext cx="4034752" cy="8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5015" r:id="rId3"/>
    <p:sldLayoutId id="2147485016" r:id="rId4"/>
    <p:sldLayoutId id="2147484999" r:id="rId5"/>
    <p:sldLayoutId id="2147485000" r:id="rId6"/>
    <p:sldLayoutId id="2147485001" r:id="rId7"/>
    <p:sldLayoutId id="2147485002" r:id="rId8"/>
    <p:sldLayoutId id="2147485003" r:id="rId9"/>
    <p:sldLayoutId id="2147485004" r:id="rId10"/>
    <p:sldLayoutId id="2147485005" r:id="rId11"/>
    <p:sldLayoutId id="2147485006" r:id="rId12"/>
    <p:sldLayoutId id="2147485007" r:id="rId13"/>
    <p:sldLayoutId id="2147485008" r:id="rId14"/>
    <p:sldLayoutId id="2147485009" r:id="rId15"/>
    <p:sldLayoutId id="2147485010" r:id="rId16"/>
    <p:sldLayoutId id="2147485011" r:id="rId17"/>
    <p:sldLayoutId id="2147485012" r:id="rId18"/>
    <p:sldLayoutId id="2147485013" r:id="rId19"/>
    <p:sldLayoutId id="2147485014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" y="5492876"/>
            <a:ext cx="9153166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2" y="539777"/>
            <a:ext cx="1654969" cy="108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704" y="5441678"/>
            <a:ext cx="1607344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34029" y="4342156"/>
            <a:ext cx="2302670" cy="262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35064"/>
            <a:ext cx="5133975" cy="229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98" y="5216650"/>
            <a:ext cx="1378744" cy="15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3143" y="3467683"/>
            <a:ext cx="5679240" cy="10334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236" y="1250438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观察物体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 观察物体</a:t>
            </a:r>
            <a:r>
              <a:rPr lang="en-US" altLang="zh-CN" sz="3200" dirty="0"/>
              <a:t>(</a:t>
            </a:r>
            <a:r>
              <a:rPr lang="zh-CN" altLang="en-US" sz="3200" dirty="0"/>
              <a:t>三</a:t>
            </a:r>
            <a:r>
              <a:rPr lang="en-US" altLang="zh-CN" sz="3200" dirty="0"/>
              <a:t>)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043608" y="1340768"/>
            <a:ext cx="6485931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8591" y="5661526"/>
            <a:ext cx="343246" cy="2719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5165" y="5675837"/>
            <a:ext cx="328944" cy="257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7437" y="5654371"/>
            <a:ext cx="343246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672409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8288" y="4419647"/>
            <a:ext cx="303955" cy="296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60227" y="4419647"/>
            <a:ext cx="303955" cy="296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2050" y="6267895"/>
            <a:ext cx="303955" cy="296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74390" y="6267895"/>
            <a:ext cx="311369" cy="296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196" y="980728"/>
            <a:ext cx="715160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9693" y="4413056"/>
            <a:ext cx="323281" cy="315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8042" y="4405166"/>
            <a:ext cx="323281" cy="323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5882" y="6369878"/>
            <a:ext cx="331165" cy="315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8864" y="6369878"/>
            <a:ext cx="331165" cy="3156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1403648" y="980728"/>
            <a:ext cx="6662536" cy="5472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57304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9545" y="1280581"/>
            <a:ext cx="1295523" cy="40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3117" y="3235238"/>
            <a:ext cx="1714663" cy="40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6392" y="6000363"/>
            <a:ext cx="257199" cy="2860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4491" y="908720"/>
            <a:ext cx="653501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31030" y="1081736"/>
            <a:ext cx="259383" cy="23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6380" y="1759383"/>
            <a:ext cx="208947" cy="223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19108"/>
            <a:ext cx="9144000" cy="6838892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5452110"/>
            <a:ext cx="9189138" cy="141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862013"/>
            <a:ext cx="1585913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9" y="4516041"/>
            <a:ext cx="2374106" cy="164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61835" y="4155089"/>
            <a:ext cx="2302670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1475185"/>
            <a:ext cx="51387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4233" y="4019853"/>
            <a:ext cx="4343193" cy="557709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438" y="1538790"/>
            <a:ext cx="3626784" cy="46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628</TotalTime>
  <Words>14</Words>
  <Application>Microsoft Office PowerPoint</Application>
  <PresentationFormat>全屏显示(4:3)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113</cp:revision>
  <dcterms:created xsi:type="dcterms:W3CDTF">2015-08-18T12:29:20Z</dcterms:created>
  <dcterms:modified xsi:type="dcterms:W3CDTF">2021-12-31T12:35:14Z</dcterms:modified>
</cp:coreProperties>
</file>