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2" r:id="rId2"/>
    <p:sldId id="27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23" r:id="rId1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083" autoAdjust="0"/>
  </p:normalViewPr>
  <p:slideViewPr>
    <p:cSldViewPr>
      <p:cViewPr varScale="1">
        <p:scale>
          <a:sx n="76" d="100"/>
          <a:sy n="76" d="100"/>
        </p:scale>
        <p:origin x="156" y="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EB502BB-D576-4BCC-83D3-003D500AEC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70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8245003-6E88-4FC7-BA4C-F5F6A34BFE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1B6B93D-BAB0-4156-894A-4ABD6CFFEE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4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0755B98-28F2-4B34-97DE-47BF71EB5F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F6C443-CAB8-4AF6-82EC-CC2922EDD9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84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AAB2D27-3EF3-4E98-8F92-A150AAF58E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A1B3E33-8A55-4ACB-A0BD-6F552074A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12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A480A9C-034E-4474-8B64-9591BA7901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2005649-3C23-4A9D-B589-C2D0E9F1D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423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2282CC4-47F6-47BC-B9E1-9E5DE27E73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B677722-6E8E-4F40-820F-B778A14D7D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576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EC87D2D-1568-4161-9DEE-7A7BE7C66A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34C02E-805B-4AFC-9416-05D5FA344D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18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17E01FC-C758-4BCA-8491-F0A681504F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79E205C-42A4-4CDF-92BC-6EE214194C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95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60DA69-A8A2-4272-ACE5-88E97FE073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D04C62-5CBA-4E8D-BAC1-29D83975B6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450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F25CAB2-020A-4CDE-8C58-7DE7524BD0E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9E60D22C-0E9B-4D4D-9285-3AD7B1819FB9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BEFD4721-E93E-4349-B930-4144F565B3D0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D04B3C5-D1BD-4297-A8D7-132D666B45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6151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CA6500-BF42-4637-B535-FC4AE433F8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7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1DFDFC0-12CB-4543-A22F-A1F037268D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029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655CD34-84D8-44FC-9CC9-E5DA966AA1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0"/>
            <a:ext cx="15843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43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E37A29F-B7E1-4616-8FE0-659642E68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B4443ED-1332-4ECC-9B0B-02E3A02BCA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4056"/>
            <a:ext cx="4176464" cy="8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7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349D48E-F019-43F4-8A4A-4FF598E9C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DFF3B47-15AB-40F6-AD18-B039500F55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70" y="0"/>
            <a:ext cx="4034752" cy="8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4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349D48E-F019-43F4-8A4A-4FF598E9C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858F634-53A7-4C1A-9592-A1CA21ACD6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2225"/>
            <a:ext cx="4114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59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2D6139E-6626-4567-93B1-EDF6B089DF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A5B48AC-C029-44F6-8EA3-EC51C5CBF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2075"/>
            <a:ext cx="39608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37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C2ECFD-23C3-426A-B793-799E928E6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BB77DB-A9BB-41A8-89CC-EFC90BD67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04336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09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0B3ECF9-7F99-4331-902E-F2C0593ACA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0F8A449-3A7A-490C-A967-D386E9F675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5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647C480-E85D-4855-9C11-BD1CC135F6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BDD021-E4EE-4A34-8D28-7ADC61B197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84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96" r:id="rId1"/>
    <p:sldLayoutId id="2147484997" r:id="rId2"/>
    <p:sldLayoutId id="2147485015" r:id="rId3"/>
    <p:sldLayoutId id="2147485016" r:id="rId4"/>
    <p:sldLayoutId id="2147484999" r:id="rId5"/>
    <p:sldLayoutId id="2147485000" r:id="rId6"/>
    <p:sldLayoutId id="2147485001" r:id="rId7"/>
    <p:sldLayoutId id="2147485002" r:id="rId8"/>
    <p:sldLayoutId id="2147485003" r:id="rId9"/>
    <p:sldLayoutId id="2147485004" r:id="rId10"/>
    <p:sldLayoutId id="2147485005" r:id="rId11"/>
    <p:sldLayoutId id="2147485006" r:id="rId12"/>
    <p:sldLayoutId id="2147485007" r:id="rId13"/>
    <p:sldLayoutId id="2147485008" r:id="rId14"/>
    <p:sldLayoutId id="2147485009" r:id="rId15"/>
    <p:sldLayoutId id="2147485010" r:id="rId16"/>
    <p:sldLayoutId id="2147485011" r:id="rId17"/>
    <p:sldLayoutId id="2147485012" r:id="rId18"/>
    <p:sldLayoutId id="2147485013" r:id="rId19"/>
    <p:sldLayoutId id="2147485014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0.png"/><Relationship Id="rId5" Type="http://schemas.openxmlformats.org/officeDocument/2006/relationships/image" Target="../media/image22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B73660B-9BB3-44AA-88E8-53E302227E9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195" name="图片 2">
            <a:extLst>
              <a:ext uri="{FF2B5EF4-FFF2-40B4-BE49-F238E27FC236}">
                <a16:creationId xmlns:a16="http://schemas.microsoft.com/office/drawing/2014/main" id="{E0DEE537-A3FC-439C-9A32-3869D78F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66" y="5492876"/>
            <a:ext cx="9153166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34F15F1-05A9-452C-A7C6-33547439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72" y="539777"/>
            <a:ext cx="1654969" cy="10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51691672-74C8-41AC-AEC4-4A14D542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704" y="5441678"/>
            <a:ext cx="1607344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2E765436-FDA2-4AAB-B61F-92BD1DDD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34029" y="4342156"/>
            <a:ext cx="2302670" cy="262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24DF3038-74DD-4A2D-B71D-AADD1819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35064"/>
            <a:ext cx="5133975" cy="229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73C4C7-2794-41A3-8926-B16B7D8E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998" y="5216650"/>
            <a:ext cx="1378744" cy="151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5776" y="3567486"/>
            <a:ext cx="5679240" cy="10334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9236" y="1250438"/>
            <a:ext cx="3626784" cy="4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0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373"/>
          <a:stretch/>
        </p:blipFill>
        <p:spPr>
          <a:xfrm>
            <a:off x="252000" y="1196752"/>
            <a:ext cx="8640000" cy="28350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896" y="2773040"/>
            <a:ext cx="6020374" cy="11062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09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380751"/>
            <a:ext cx="6239470" cy="10883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80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075228"/>
            <a:ext cx="5353561" cy="10969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51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61274"/>
            <a:ext cx="7563572" cy="31675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61469"/>
            <a:ext cx="5991797" cy="24737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47846C8-E989-4588-8E42-627D8EAB051A}"/>
              </a:ext>
            </a:extLst>
          </p:cNvPr>
          <p:cNvSpPr/>
          <p:nvPr/>
        </p:nvSpPr>
        <p:spPr>
          <a:xfrm>
            <a:off x="0" y="19108"/>
            <a:ext cx="9144000" cy="6838892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43" name="图片 2">
            <a:extLst>
              <a:ext uri="{FF2B5EF4-FFF2-40B4-BE49-F238E27FC236}">
                <a16:creationId xmlns:a16="http://schemas.microsoft.com/office/drawing/2014/main" id="{F5C80410-9041-47B5-BBB2-847EC3C6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6" y="5452110"/>
            <a:ext cx="9189138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BDD3B1D-15C4-4061-ABCD-85BF498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2" y="862013"/>
            <a:ext cx="1585913" cy="10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A3553-66FC-4277-8DE6-762D2E4F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69" y="4516041"/>
            <a:ext cx="2374106" cy="164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8673CB-7E42-444F-B453-F94F988E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61835" y="4155089"/>
            <a:ext cx="2302670" cy="262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2FB591-74B9-451F-8EB6-56D0F80A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81" y="1475185"/>
            <a:ext cx="513873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88A3B7-62D8-4F7E-BCF2-E65A8654B7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4233" y="4019853"/>
            <a:ext cx="4343193" cy="557709"/>
          </a:xfrm>
          <a:prstGeom prst="rect">
            <a:avLst/>
          </a:prstGeom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2438" y="1538790"/>
            <a:ext cx="3626784" cy="4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6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1">
            <a:extLst>
              <a:ext uri="{FF2B5EF4-FFF2-40B4-BE49-F238E27FC236}">
                <a16:creationId xmlns:a16="http://schemas.microsoft.com/office/drawing/2014/main" id="{354CA6DE-8118-43DB-9FE0-B8D022AC7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四则运算</a:t>
            </a:r>
          </a:p>
        </p:txBody>
      </p:sp>
      <p:sp>
        <p:nvSpPr>
          <p:cNvPr id="21507" name="文本框 4">
            <a:extLst>
              <a:ext uri="{FF2B5EF4-FFF2-40B4-BE49-F238E27FC236}">
                <a16:creationId xmlns:a16="http://schemas.microsoft.com/office/drawing/2014/main" id="{1274DC96-D431-4199-8E51-C32EEA506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/>
              <a:t>第</a:t>
            </a:r>
            <a:r>
              <a:rPr lang="en-US" altLang="zh-CN" sz="3200"/>
              <a:t>1</a:t>
            </a:r>
            <a:r>
              <a:rPr lang="zh-CN" altLang="en-US" sz="3200"/>
              <a:t>单元综合练习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429"/>
          <a:stretch/>
        </p:blipFill>
        <p:spPr>
          <a:xfrm>
            <a:off x="179512" y="1124744"/>
            <a:ext cx="8640000" cy="27939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99842" y="2813543"/>
            <a:ext cx="866857" cy="3144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46854" y="3489983"/>
            <a:ext cx="714443" cy="3144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05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5316" y="1985940"/>
            <a:ext cx="466769" cy="4100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40807" y="1976403"/>
            <a:ext cx="466769" cy="4195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5316" y="2663011"/>
            <a:ext cx="457243" cy="4100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11479" y="4274631"/>
            <a:ext cx="714443" cy="3146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85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64379" y="2262857"/>
            <a:ext cx="457243" cy="3243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83563" y="3245391"/>
            <a:ext cx="390562" cy="381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83563" y="3312165"/>
            <a:ext cx="390562" cy="381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45283" y="4037142"/>
            <a:ext cx="457243" cy="3243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98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671495"/>
            <a:ext cx="3276912" cy="17153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339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946859"/>
            <a:ext cx="3505534" cy="17241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462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947750"/>
            <a:ext cx="3276912" cy="17259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969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947205"/>
            <a:ext cx="3086394" cy="17153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612</TotalTime>
  <Words>7</Words>
  <Application>Microsoft Office PowerPoint</Application>
  <PresentationFormat>全屏显示(4:3)</PresentationFormat>
  <Paragraphs>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112</cp:revision>
  <dcterms:created xsi:type="dcterms:W3CDTF">2015-08-18T12:29:20Z</dcterms:created>
  <dcterms:modified xsi:type="dcterms:W3CDTF">2021-12-31T12:26:45Z</dcterms:modified>
</cp:coreProperties>
</file>